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Dosis"/>
      <p:regular r:id="rId13"/>
      <p:bold r:id="rId14"/>
    </p:embeddedFont>
    <p:embeddedFont>
      <p:font typeface="Roboto"/>
      <p:regular r:id="rId15"/>
      <p:bold r:id="rId16"/>
      <p:italic r:id="rId17"/>
      <p:boldItalic r:id="rId18"/>
    </p:embeddedFont>
    <p:embeddedFont>
      <p:font typeface="Montserrat"/>
      <p:regular r:id="rId19"/>
      <p:bold r:id="rId20"/>
      <p:italic r:id="rId21"/>
      <p:boldItalic r:id="rId22"/>
    </p:embeddedFont>
    <p:embeddedFont>
      <p:font typeface="Poppins Medium"/>
      <p:regular r:id="rId23"/>
      <p:bold r:id="rId24"/>
      <p:italic r:id="rId25"/>
      <p:boldItalic r:id="rId26"/>
    </p:embeddedFont>
    <p:embeddedFont>
      <p:font typeface="Helvetica Neue"/>
      <p:regular r:id="rId27"/>
      <p:bold r:id="rId28"/>
      <p:italic r:id="rId29"/>
      <p:boldItalic r:id="rId30"/>
    </p:embeddedFont>
    <p:embeddedFont>
      <p:font typeface="Roboto Ligh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5" roundtripDataSignature="AMtx7mjmDA17JFthii9qNSzegagxyfTF5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PoppinsMedium-bold.fntdata"/><Relationship Id="rId23" Type="http://schemas.openxmlformats.org/officeDocument/2006/relationships/font" Target="fonts/Poppins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oppinsMedium-boldItalic.fntdata"/><Relationship Id="rId25" Type="http://schemas.openxmlformats.org/officeDocument/2006/relationships/font" Target="fonts/PoppinsMedium-italic.fntdata"/><Relationship Id="rId28" Type="http://schemas.openxmlformats.org/officeDocument/2006/relationships/font" Target="fonts/HelveticaNeue-bold.fntdata"/><Relationship Id="rId27" Type="http://schemas.openxmlformats.org/officeDocument/2006/relationships/font" Target="fonts/HelveticaNeue-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HelveticaNeue-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Light-regular.fntdata"/><Relationship Id="rId30" Type="http://schemas.openxmlformats.org/officeDocument/2006/relationships/font" Target="fonts/HelveticaNeue-boldItalic.fntdata"/><Relationship Id="rId11" Type="http://schemas.openxmlformats.org/officeDocument/2006/relationships/slide" Target="slides/slide7.xml"/><Relationship Id="rId33" Type="http://schemas.openxmlformats.org/officeDocument/2006/relationships/font" Target="fonts/RobotoLight-italic.fntdata"/><Relationship Id="rId10" Type="http://schemas.openxmlformats.org/officeDocument/2006/relationships/slide" Target="slides/slide6.xml"/><Relationship Id="rId32" Type="http://schemas.openxmlformats.org/officeDocument/2006/relationships/font" Target="fonts/RobotoLight-bold.fntdata"/><Relationship Id="rId13" Type="http://schemas.openxmlformats.org/officeDocument/2006/relationships/font" Target="fonts/Dosis-regular.fntdata"/><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RobotoLight-boldItalic.fntdata"/><Relationship Id="rId15" Type="http://schemas.openxmlformats.org/officeDocument/2006/relationships/font" Target="fonts/Roboto-regular.fntdata"/><Relationship Id="rId14" Type="http://schemas.openxmlformats.org/officeDocument/2006/relationships/font" Target="fonts/Dosis-bold.fntdata"/><Relationship Id="rId17" Type="http://schemas.openxmlformats.org/officeDocument/2006/relationships/font" Target="fonts/Roboto-italic.fntdata"/><Relationship Id="rId16" Type="http://schemas.openxmlformats.org/officeDocument/2006/relationships/font" Target="fonts/Roboto-bold.fntdata"/><Relationship Id="rId19" Type="http://schemas.openxmlformats.org/officeDocument/2006/relationships/font" Target="fonts/Montserrat-regular.fntdata"/><Relationship Id="rId18" Type="http://schemas.openxmlformats.org/officeDocument/2006/relationships/font" Target="fonts/Robo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x">
  <p:cSld name="TITLE_AND_BODY">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13"/>
          <p:cNvSpPr txBox="1"/>
          <p:nvPr>
            <p:ph type="title"/>
          </p:nvPr>
        </p:nvSpPr>
        <p:spPr>
          <a:xfrm>
            <a:off x="311708" y="744574"/>
            <a:ext cx="8520601" cy="2052601"/>
          </a:xfrm>
          <a:prstGeom prst="rect">
            <a:avLst/>
          </a:prstGeom>
          <a:noFill/>
          <a:ln>
            <a:noFill/>
          </a:ln>
        </p:spPr>
        <p:txBody>
          <a:bodyPr anchorCtr="0" anchor="b" bIns="91400" lIns="91400" spcFirstLastPara="1" rIns="91400" wrap="square" tIns="91400">
            <a:normAutofit/>
          </a:bodyPr>
          <a:lstStyle>
            <a:lvl1pPr lvl="0" algn="ctr">
              <a:lnSpc>
                <a:spcPct val="100000"/>
              </a:lnSpc>
              <a:spcBef>
                <a:spcPts val="0"/>
              </a:spcBef>
              <a:spcAft>
                <a:spcPts val="0"/>
              </a:spcAft>
              <a:buClr>
                <a:srgbClr val="000000"/>
              </a:buClr>
              <a:buSzPts val="5200"/>
              <a:buFont typeface="Arial"/>
              <a:buNone/>
              <a:defRPr sz="5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1" name="Google Shape;11;p13"/>
          <p:cNvSpPr txBox="1"/>
          <p:nvPr>
            <p:ph idx="1" type="body"/>
          </p:nvPr>
        </p:nvSpPr>
        <p:spPr>
          <a:xfrm>
            <a:off x="311699" y="2834125"/>
            <a:ext cx="8520602" cy="792601"/>
          </a:xfrm>
          <a:prstGeom prst="rect">
            <a:avLst/>
          </a:prstGeom>
          <a:noFill/>
          <a:ln>
            <a:noFill/>
          </a:ln>
        </p:spPr>
        <p:txBody>
          <a:bodyPr anchorCtr="0" anchor="t" bIns="91400" lIns="91400" spcFirstLastPara="1" rIns="91400" wrap="square" tIns="91400">
            <a:normAutofit/>
          </a:bodyPr>
          <a:lstStyle>
            <a:lvl1pPr indent="-228600" lvl="0" marL="457200" algn="ctr">
              <a:lnSpc>
                <a:spcPct val="100000"/>
              </a:lnSpc>
              <a:spcBef>
                <a:spcPts val="0"/>
              </a:spcBef>
              <a:spcAft>
                <a:spcPts val="0"/>
              </a:spcAft>
              <a:buClr>
                <a:srgbClr val="585858"/>
              </a:buClr>
              <a:buSzPts val="2800"/>
              <a:buFont typeface="Arial"/>
              <a:buNone/>
              <a:defRPr sz="2800"/>
            </a:lvl1pPr>
            <a:lvl2pPr indent="-228600" lvl="1" marL="914400" algn="ctr">
              <a:lnSpc>
                <a:spcPct val="100000"/>
              </a:lnSpc>
              <a:spcBef>
                <a:spcPts val="0"/>
              </a:spcBef>
              <a:spcAft>
                <a:spcPts val="0"/>
              </a:spcAft>
              <a:buClr>
                <a:srgbClr val="585858"/>
              </a:buClr>
              <a:buSzPts val="2800"/>
              <a:buFont typeface="Arial"/>
              <a:buNone/>
              <a:defRPr sz="2800"/>
            </a:lvl2pPr>
            <a:lvl3pPr indent="-228600" lvl="2" marL="1371600" algn="ctr">
              <a:lnSpc>
                <a:spcPct val="100000"/>
              </a:lnSpc>
              <a:spcBef>
                <a:spcPts val="0"/>
              </a:spcBef>
              <a:spcAft>
                <a:spcPts val="0"/>
              </a:spcAft>
              <a:buClr>
                <a:srgbClr val="585858"/>
              </a:buClr>
              <a:buSzPts val="2800"/>
              <a:buFont typeface="Arial"/>
              <a:buNone/>
              <a:defRPr sz="2800"/>
            </a:lvl3pPr>
            <a:lvl4pPr indent="-228600" lvl="3" marL="1828800" algn="ctr">
              <a:lnSpc>
                <a:spcPct val="100000"/>
              </a:lnSpc>
              <a:spcBef>
                <a:spcPts val="0"/>
              </a:spcBef>
              <a:spcAft>
                <a:spcPts val="0"/>
              </a:spcAft>
              <a:buClr>
                <a:srgbClr val="585858"/>
              </a:buClr>
              <a:buSzPts val="2800"/>
              <a:buFont typeface="Arial"/>
              <a:buNone/>
              <a:defRPr sz="2800"/>
            </a:lvl4pPr>
            <a:lvl5pPr indent="-228600" lvl="4" marL="2286000" algn="ctr">
              <a:lnSpc>
                <a:spcPct val="100000"/>
              </a:lnSpc>
              <a:spcBef>
                <a:spcPts val="0"/>
              </a:spcBef>
              <a:spcAft>
                <a:spcPts val="0"/>
              </a:spcAft>
              <a:buClr>
                <a:srgbClr val="585858"/>
              </a:buClr>
              <a:buSzPts val="2800"/>
              <a:buFont typeface="Arial"/>
              <a:buNone/>
              <a:defRPr sz="28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2" name="Google Shape;12;p13"/>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_POINT">
  <p:cSld name="MAIN_POINT">
    <p:spTree>
      <p:nvGrpSpPr>
        <p:cNvPr id="42" name="Shape 42"/>
        <p:cNvGrpSpPr/>
        <p:nvPr/>
      </p:nvGrpSpPr>
      <p:grpSpPr>
        <a:xfrm>
          <a:off x="0" y="0"/>
          <a:ext cx="0" cy="0"/>
          <a:chOff x="0" y="0"/>
          <a:chExt cx="0" cy="0"/>
        </a:xfrm>
      </p:grpSpPr>
      <p:sp>
        <p:nvSpPr>
          <p:cNvPr id="43" name="Google Shape;43;p22"/>
          <p:cNvSpPr txBox="1"/>
          <p:nvPr>
            <p:ph type="title"/>
          </p:nvPr>
        </p:nvSpPr>
        <p:spPr>
          <a:xfrm>
            <a:off x="490250" y="450149"/>
            <a:ext cx="6367801" cy="4090801"/>
          </a:xfrm>
          <a:prstGeom prst="rect">
            <a:avLst/>
          </a:prstGeom>
          <a:noFill/>
          <a:ln>
            <a:noFill/>
          </a:ln>
        </p:spPr>
        <p:txBody>
          <a:bodyPr anchorCtr="0" anchor="ctr" bIns="91400" lIns="91400" spcFirstLastPara="1" rIns="91400" wrap="square" tIns="91400">
            <a:normAutofit/>
          </a:bodyPr>
          <a:lstStyle>
            <a:lvl1pPr lvl="0" algn="l">
              <a:lnSpc>
                <a:spcPct val="100000"/>
              </a:lnSpc>
              <a:spcBef>
                <a:spcPts val="0"/>
              </a:spcBef>
              <a:spcAft>
                <a:spcPts val="0"/>
              </a:spcAft>
              <a:buClr>
                <a:srgbClr val="000000"/>
              </a:buClr>
              <a:buSzPts val="4800"/>
              <a:buFont typeface="Arial"/>
              <a:buNone/>
              <a:defRPr sz="48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44" name="Google Shape;44;p22"/>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p:cSld name="SECTION_TITLE_AND_DESCRIPTION">
    <p:spTree>
      <p:nvGrpSpPr>
        <p:cNvPr id="45" name="Shape 45"/>
        <p:cNvGrpSpPr/>
        <p:nvPr/>
      </p:nvGrpSpPr>
      <p:grpSpPr>
        <a:xfrm>
          <a:off x="0" y="0"/>
          <a:ext cx="0" cy="0"/>
          <a:chOff x="0" y="0"/>
          <a:chExt cx="0" cy="0"/>
        </a:xfrm>
      </p:grpSpPr>
      <p:sp>
        <p:nvSpPr>
          <p:cNvPr id="46" name="Google Shape;46;p23"/>
          <p:cNvSpPr/>
          <p:nvPr/>
        </p:nvSpPr>
        <p:spPr>
          <a:xfrm>
            <a:off x="4572000" y="-125"/>
            <a:ext cx="4572000" cy="5143501"/>
          </a:xfrm>
          <a:prstGeom prst="rect">
            <a:avLst/>
          </a:prstGeom>
          <a:solidFill>
            <a:srgbClr val="EEEEE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3"/>
          <p:cNvSpPr txBox="1"/>
          <p:nvPr>
            <p:ph type="title"/>
          </p:nvPr>
        </p:nvSpPr>
        <p:spPr>
          <a:xfrm>
            <a:off x="265500" y="1233175"/>
            <a:ext cx="4045200" cy="1482301"/>
          </a:xfrm>
          <a:prstGeom prst="rect">
            <a:avLst/>
          </a:prstGeom>
          <a:noFill/>
          <a:ln>
            <a:noFill/>
          </a:ln>
        </p:spPr>
        <p:txBody>
          <a:bodyPr anchorCtr="0" anchor="b" bIns="91400" lIns="91400" spcFirstLastPara="1" rIns="91400" wrap="square" tIns="91400">
            <a:normAutofit/>
          </a:bodyPr>
          <a:lstStyle>
            <a:lvl1pPr lvl="0" algn="ctr">
              <a:lnSpc>
                <a:spcPct val="100000"/>
              </a:lnSpc>
              <a:spcBef>
                <a:spcPts val="0"/>
              </a:spcBef>
              <a:spcAft>
                <a:spcPts val="0"/>
              </a:spcAft>
              <a:buClr>
                <a:srgbClr val="000000"/>
              </a:buClr>
              <a:buSzPts val="4200"/>
              <a:buFont typeface="Arial"/>
              <a:buNone/>
              <a:defRPr sz="4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48" name="Google Shape;48;p23"/>
          <p:cNvSpPr txBox="1"/>
          <p:nvPr>
            <p:ph idx="1" type="body"/>
          </p:nvPr>
        </p:nvSpPr>
        <p:spPr>
          <a:xfrm>
            <a:off x="265500" y="2803075"/>
            <a:ext cx="4045200" cy="1235101"/>
          </a:xfrm>
          <a:prstGeom prst="rect">
            <a:avLst/>
          </a:prstGeom>
          <a:noFill/>
          <a:ln>
            <a:noFill/>
          </a:ln>
        </p:spPr>
        <p:txBody>
          <a:bodyPr anchorCtr="0" anchor="t" bIns="91400" lIns="91400" spcFirstLastPara="1" rIns="91400" wrap="square" tIns="91400">
            <a:normAutofit/>
          </a:bodyPr>
          <a:lstStyle>
            <a:lvl1pPr indent="-228600" lvl="0" marL="457200" algn="ctr">
              <a:lnSpc>
                <a:spcPct val="100000"/>
              </a:lnSpc>
              <a:spcBef>
                <a:spcPts val="0"/>
              </a:spcBef>
              <a:spcAft>
                <a:spcPts val="0"/>
              </a:spcAft>
              <a:buClr>
                <a:srgbClr val="585858"/>
              </a:buClr>
              <a:buSzPts val="2100"/>
              <a:buFont typeface="Arial"/>
              <a:buNone/>
              <a:defRPr sz="2100"/>
            </a:lvl1pPr>
            <a:lvl2pPr indent="-228600" lvl="1" marL="914400" algn="ctr">
              <a:lnSpc>
                <a:spcPct val="100000"/>
              </a:lnSpc>
              <a:spcBef>
                <a:spcPts val="0"/>
              </a:spcBef>
              <a:spcAft>
                <a:spcPts val="0"/>
              </a:spcAft>
              <a:buClr>
                <a:srgbClr val="585858"/>
              </a:buClr>
              <a:buSzPts val="2100"/>
              <a:buFont typeface="Arial"/>
              <a:buNone/>
              <a:defRPr sz="2100"/>
            </a:lvl2pPr>
            <a:lvl3pPr indent="-228600" lvl="2" marL="1371600" algn="ctr">
              <a:lnSpc>
                <a:spcPct val="100000"/>
              </a:lnSpc>
              <a:spcBef>
                <a:spcPts val="0"/>
              </a:spcBef>
              <a:spcAft>
                <a:spcPts val="0"/>
              </a:spcAft>
              <a:buClr>
                <a:srgbClr val="585858"/>
              </a:buClr>
              <a:buSzPts val="2100"/>
              <a:buFont typeface="Arial"/>
              <a:buNone/>
              <a:defRPr sz="2100"/>
            </a:lvl3pPr>
            <a:lvl4pPr indent="-228600" lvl="3" marL="1828800" algn="ctr">
              <a:lnSpc>
                <a:spcPct val="100000"/>
              </a:lnSpc>
              <a:spcBef>
                <a:spcPts val="0"/>
              </a:spcBef>
              <a:spcAft>
                <a:spcPts val="0"/>
              </a:spcAft>
              <a:buClr>
                <a:srgbClr val="585858"/>
              </a:buClr>
              <a:buSzPts val="2100"/>
              <a:buFont typeface="Arial"/>
              <a:buNone/>
              <a:defRPr sz="2100"/>
            </a:lvl4pPr>
            <a:lvl5pPr indent="-228600" lvl="4" marL="2286000" algn="ctr">
              <a:lnSpc>
                <a:spcPct val="100000"/>
              </a:lnSpc>
              <a:spcBef>
                <a:spcPts val="0"/>
              </a:spcBef>
              <a:spcAft>
                <a:spcPts val="0"/>
              </a:spcAft>
              <a:buClr>
                <a:srgbClr val="585858"/>
              </a:buClr>
              <a:buSzPts val="2100"/>
              <a:buFont typeface="Arial"/>
              <a:buNone/>
              <a:defRPr sz="21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49" name="Google Shape;49;p23"/>
          <p:cNvSpPr txBox="1"/>
          <p:nvPr>
            <p:ph idx="2" type="body"/>
          </p:nvPr>
        </p:nvSpPr>
        <p:spPr>
          <a:xfrm>
            <a:off x="4939500" y="724074"/>
            <a:ext cx="3837000" cy="3695102"/>
          </a:xfrm>
          <a:prstGeom prst="rect">
            <a:avLst/>
          </a:prstGeom>
          <a:noFill/>
          <a:ln>
            <a:noFill/>
          </a:ln>
        </p:spPr>
        <p:txBody>
          <a:bodyPr anchorCtr="0" anchor="ctr" bIns="91400" lIns="91400" spcFirstLastPara="1" rIns="91400" wrap="square" tIns="91400">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50" name="Google Shape;50;p23"/>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
  <p:cSld name="CAPTION_ONLY">
    <p:spTree>
      <p:nvGrpSpPr>
        <p:cNvPr id="51" name="Shape 51"/>
        <p:cNvGrpSpPr/>
        <p:nvPr/>
      </p:nvGrpSpPr>
      <p:grpSpPr>
        <a:xfrm>
          <a:off x="0" y="0"/>
          <a:ext cx="0" cy="0"/>
          <a:chOff x="0" y="0"/>
          <a:chExt cx="0" cy="0"/>
        </a:xfrm>
      </p:grpSpPr>
      <p:sp>
        <p:nvSpPr>
          <p:cNvPr id="52" name="Google Shape;52;p24"/>
          <p:cNvSpPr txBox="1"/>
          <p:nvPr>
            <p:ph idx="1" type="body"/>
          </p:nvPr>
        </p:nvSpPr>
        <p:spPr>
          <a:xfrm>
            <a:off x="311699" y="4230575"/>
            <a:ext cx="5998802" cy="605101"/>
          </a:xfrm>
          <a:prstGeom prst="rect">
            <a:avLst/>
          </a:prstGeom>
          <a:noFill/>
          <a:ln>
            <a:noFill/>
          </a:ln>
        </p:spPr>
        <p:txBody>
          <a:bodyPr anchorCtr="0" anchor="ctr" bIns="91400" lIns="91400" spcFirstLastPara="1" rIns="91400" wrap="square" tIns="91400">
            <a:normAutofit/>
          </a:bodyPr>
          <a:lstStyle>
            <a:lvl1pPr indent="-228600" lvl="0" marL="457200" algn="l">
              <a:lnSpc>
                <a:spcPct val="100000"/>
              </a:lnSpc>
              <a:spcBef>
                <a:spcPts val="0"/>
              </a:spcBef>
              <a:spcAft>
                <a:spcPts val="0"/>
              </a:spcAft>
              <a:buClr>
                <a:srgbClr val="585858"/>
              </a:buClr>
              <a:buSzPts val="1800"/>
              <a:buNone/>
              <a:defRPr/>
            </a:lvl1pPr>
          </a:lstStyle>
          <a:p/>
        </p:txBody>
      </p:sp>
      <p:sp>
        <p:nvSpPr>
          <p:cNvPr id="53" name="Google Shape;53;p24"/>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_NUMBER">
  <p:cSld name="BIG_NUMBER">
    <p:spTree>
      <p:nvGrpSpPr>
        <p:cNvPr id="54" name="Shape 54"/>
        <p:cNvGrpSpPr/>
        <p:nvPr/>
      </p:nvGrpSpPr>
      <p:grpSpPr>
        <a:xfrm>
          <a:off x="0" y="0"/>
          <a:ext cx="0" cy="0"/>
          <a:chOff x="0" y="0"/>
          <a:chExt cx="0" cy="0"/>
        </a:xfrm>
      </p:grpSpPr>
      <p:sp>
        <p:nvSpPr>
          <p:cNvPr id="55" name="Google Shape;55;p25"/>
          <p:cNvSpPr txBox="1"/>
          <p:nvPr>
            <p:ph hasCustomPrompt="1" type="title"/>
          </p:nvPr>
        </p:nvSpPr>
        <p:spPr>
          <a:xfrm>
            <a:off x="311699" y="1106125"/>
            <a:ext cx="8520602" cy="1963500"/>
          </a:xfrm>
          <a:prstGeom prst="rect">
            <a:avLst/>
          </a:prstGeom>
          <a:noFill/>
          <a:ln>
            <a:noFill/>
          </a:ln>
        </p:spPr>
        <p:txBody>
          <a:bodyPr anchorCtr="0" anchor="b" bIns="91400" lIns="91400" spcFirstLastPara="1" rIns="91400" wrap="square" tIns="91400">
            <a:normAutofit/>
          </a:bodyPr>
          <a:lstStyle>
            <a:lvl1pPr lvl="0" algn="ctr">
              <a:lnSpc>
                <a:spcPct val="100000"/>
              </a:lnSpc>
              <a:spcBef>
                <a:spcPts val="0"/>
              </a:spcBef>
              <a:spcAft>
                <a:spcPts val="0"/>
              </a:spcAft>
              <a:buClr>
                <a:srgbClr val="000000"/>
              </a:buClr>
              <a:buSzPts val="12000"/>
              <a:buFont typeface="Arial"/>
              <a:buNone/>
              <a:defRPr sz="120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r>
              <a:t>xx%</a:t>
            </a:r>
          </a:p>
        </p:txBody>
      </p:sp>
      <p:sp>
        <p:nvSpPr>
          <p:cNvPr id="56" name="Google Shape;56;p25"/>
          <p:cNvSpPr txBox="1"/>
          <p:nvPr>
            <p:ph idx="1" type="body"/>
          </p:nvPr>
        </p:nvSpPr>
        <p:spPr>
          <a:xfrm>
            <a:off x="311699" y="3152225"/>
            <a:ext cx="8520602" cy="1300800"/>
          </a:xfrm>
          <a:prstGeom prst="rect">
            <a:avLst/>
          </a:prstGeom>
          <a:noFill/>
          <a:ln>
            <a:noFill/>
          </a:ln>
        </p:spPr>
        <p:txBody>
          <a:bodyPr anchorCtr="0" anchor="t" bIns="91400" lIns="91400" spcFirstLastPara="1" rIns="91400" wrap="square" tIns="91400">
            <a:normAutofit/>
          </a:bodyPr>
          <a:lstStyle>
            <a:lvl1pPr indent="-342900" lvl="0" marL="457200" algn="ctr">
              <a:lnSpc>
                <a:spcPct val="115000"/>
              </a:lnSpc>
              <a:spcBef>
                <a:spcPts val="0"/>
              </a:spcBef>
              <a:spcAft>
                <a:spcPts val="0"/>
              </a:spcAft>
              <a:buSzPts val="1800"/>
              <a:buChar char="●"/>
              <a:defRPr/>
            </a:lvl1pPr>
            <a:lvl2pPr indent="-342900" lvl="1" marL="914400" algn="ctr">
              <a:lnSpc>
                <a:spcPct val="115000"/>
              </a:lnSpc>
              <a:spcBef>
                <a:spcPts val="0"/>
              </a:spcBef>
              <a:spcAft>
                <a:spcPts val="0"/>
              </a:spcAft>
              <a:buSzPts val="1800"/>
              <a:buChar char="○"/>
              <a:defRPr/>
            </a:lvl2pPr>
            <a:lvl3pPr indent="-342900" lvl="2" marL="1371600" algn="ctr">
              <a:lnSpc>
                <a:spcPct val="115000"/>
              </a:lnSpc>
              <a:spcBef>
                <a:spcPts val="0"/>
              </a:spcBef>
              <a:spcAft>
                <a:spcPts val="0"/>
              </a:spcAft>
              <a:buSzPts val="1800"/>
              <a:buChar char="■"/>
              <a:defRPr/>
            </a:lvl3pPr>
            <a:lvl4pPr indent="-342900" lvl="3" marL="1828800" algn="ctr">
              <a:lnSpc>
                <a:spcPct val="115000"/>
              </a:lnSpc>
              <a:spcBef>
                <a:spcPts val="0"/>
              </a:spcBef>
              <a:spcAft>
                <a:spcPts val="0"/>
              </a:spcAft>
              <a:buSzPts val="1800"/>
              <a:buChar char="●"/>
              <a:defRPr/>
            </a:lvl4pPr>
            <a:lvl5pPr indent="-342900" lvl="4" marL="2286000" algn="ctr">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57" name="Google Shape;57;p25"/>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
    <p:spTree>
      <p:nvGrpSpPr>
        <p:cNvPr id="58" name="Shape 58"/>
        <p:cNvGrpSpPr/>
        <p:nvPr/>
      </p:nvGrpSpPr>
      <p:grpSpPr>
        <a:xfrm>
          <a:off x="0" y="0"/>
          <a:ext cx="0" cy="0"/>
          <a:chOff x="0" y="0"/>
          <a:chExt cx="0" cy="0"/>
        </a:xfrm>
      </p:grpSpPr>
      <p:sp>
        <p:nvSpPr>
          <p:cNvPr id="59" name="Google Shape;59;p26"/>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p:cSld name="SECTION_HEADER 2">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27"/>
          <p:cNvSpPr txBox="1"/>
          <p:nvPr>
            <p:ph type="title"/>
          </p:nvPr>
        </p:nvSpPr>
        <p:spPr>
          <a:xfrm>
            <a:off x="311699" y="2150849"/>
            <a:ext cx="8520602" cy="841801"/>
          </a:xfrm>
          <a:prstGeom prst="rect">
            <a:avLst/>
          </a:prstGeom>
          <a:noFill/>
          <a:ln>
            <a:noFill/>
          </a:ln>
        </p:spPr>
        <p:txBody>
          <a:bodyPr anchorCtr="0" anchor="ctr" bIns="91400" lIns="91400" spcFirstLastPara="1" rIns="91400" wrap="square" tIns="91400">
            <a:normAutofit/>
          </a:bodyPr>
          <a:lstStyle>
            <a:lvl1pPr lvl="0" algn="ctr">
              <a:lnSpc>
                <a:spcPct val="100000"/>
              </a:lnSpc>
              <a:spcBef>
                <a:spcPts val="0"/>
              </a:spcBef>
              <a:spcAft>
                <a:spcPts val="0"/>
              </a:spcAft>
              <a:buClr>
                <a:srgbClr val="000000"/>
              </a:buClr>
              <a:buSzPts val="3600"/>
              <a:buFont typeface="Arial"/>
              <a:buNone/>
              <a:defRPr sz="36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62" name="Google Shape;62;p27"/>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p:cSld name="TITLE_AND_TWO_COLUMNS 2">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28"/>
          <p:cNvSpPr txBox="1"/>
          <p:nvPr>
            <p:ph type="title"/>
          </p:nvPr>
        </p:nvSpPr>
        <p:spPr>
          <a:xfrm>
            <a:off x="311699" y="445025"/>
            <a:ext cx="8520602" cy="572701"/>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65" name="Google Shape;65;p28"/>
          <p:cNvSpPr txBox="1"/>
          <p:nvPr>
            <p:ph idx="1" type="body"/>
          </p:nvPr>
        </p:nvSpPr>
        <p:spPr>
          <a:xfrm>
            <a:off x="311699" y="1152475"/>
            <a:ext cx="3999902" cy="3416400"/>
          </a:xfrm>
          <a:prstGeom prst="rect">
            <a:avLst/>
          </a:prstGeom>
          <a:noFill/>
          <a:ln>
            <a:noFill/>
          </a:ln>
        </p:spPr>
        <p:txBody>
          <a:bodyPr anchorCtr="0" anchor="t" bIns="91400" lIns="91400" spcFirstLastPara="1" rIns="91400" wrap="square" tIns="91400">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sz="1400"/>
            </a:lvl2pPr>
            <a:lvl3pPr indent="-317500" lvl="2" marL="1371600" algn="l">
              <a:lnSpc>
                <a:spcPct val="115000"/>
              </a:lnSpc>
              <a:spcBef>
                <a:spcPts val="0"/>
              </a:spcBef>
              <a:spcAft>
                <a:spcPts val="0"/>
              </a:spcAft>
              <a:buSzPts val="1400"/>
              <a:buChar char="■"/>
              <a:defRPr sz="1400"/>
            </a:lvl3pPr>
            <a:lvl4pPr indent="-317500" lvl="3" marL="1828800" algn="l">
              <a:lnSpc>
                <a:spcPct val="115000"/>
              </a:lnSpc>
              <a:spcBef>
                <a:spcPts val="0"/>
              </a:spcBef>
              <a:spcAft>
                <a:spcPts val="0"/>
              </a:spcAft>
              <a:buSzPts val="1400"/>
              <a:buChar char="●"/>
              <a:defRPr sz="1400"/>
            </a:lvl4pPr>
            <a:lvl5pPr indent="-317500" lvl="4" marL="2286000" algn="l">
              <a:lnSpc>
                <a:spcPct val="115000"/>
              </a:lnSpc>
              <a:spcBef>
                <a:spcPts val="0"/>
              </a:spcBef>
              <a:spcAft>
                <a:spcPts val="0"/>
              </a:spcAft>
              <a:buSzPts val="1400"/>
              <a:buChar char="○"/>
              <a:defRPr sz="14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66" name="Google Shape;66;p28"/>
          <p:cNvSpPr txBox="1"/>
          <p:nvPr>
            <p:ph idx="2" type="body"/>
          </p:nvPr>
        </p:nvSpPr>
        <p:spPr>
          <a:xfrm>
            <a:off x="4832399" y="1152475"/>
            <a:ext cx="3999902" cy="3416400"/>
          </a:xfrm>
          <a:prstGeom prst="rect">
            <a:avLst/>
          </a:prstGeom>
          <a:noFill/>
          <a:ln>
            <a:noFill/>
          </a:ln>
        </p:spPr>
        <p:txBody>
          <a:bodyPr anchorCtr="0" anchor="t" bIns="91400" lIns="91400" spcFirstLastPara="1" rIns="91400" wrap="square" tIns="91400">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67" name="Google Shape;67;p28"/>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p:cSld name="TITLE_ONLY 2">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29"/>
          <p:cNvSpPr txBox="1"/>
          <p:nvPr>
            <p:ph type="title"/>
          </p:nvPr>
        </p:nvSpPr>
        <p:spPr>
          <a:xfrm>
            <a:off x="311699" y="445025"/>
            <a:ext cx="8520602" cy="572701"/>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0" name="Google Shape;70;p29"/>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
  <p:cSld name="ONE_COLUMN_TEXT 2">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30"/>
          <p:cNvSpPr txBox="1"/>
          <p:nvPr>
            <p:ph type="title"/>
          </p:nvPr>
        </p:nvSpPr>
        <p:spPr>
          <a:xfrm>
            <a:off x="311699" y="555600"/>
            <a:ext cx="2808001" cy="755700"/>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000000"/>
              </a:buClr>
              <a:buSzPts val="2400"/>
              <a:buFont typeface="Arial"/>
              <a:buNone/>
              <a:defRPr sz="24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3" name="Google Shape;73;p30"/>
          <p:cNvSpPr txBox="1"/>
          <p:nvPr>
            <p:ph idx="1" type="body"/>
          </p:nvPr>
        </p:nvSpPr>
        <p:spPr>
          <a:xfrm>
            <a:off x="311699" y="1389599"/>
            <a:ext cx="2808001" cy="3179401"/>
          </a:xfrm>
          <a:prstGeom prst="rect">
            <a:avLst/>
          </a:prstGeom>
          <a:noFill/>
          <a:ln>
            <a:noFill/>
          </a:ln>
        </p:spPr>
        <p:txBody>
          <a:bodyPr anchorCtr="0" anchor="t" bIns="91400" lIns="91400" spcFirstLastPara="1" rIns="91400" wrap="square" tIns="91400">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74" name="Google Shape;74;p30"/>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_POINT">
  <p:cSld name="MAIN_POINT 2">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31"/>
          <p:cNvSpPr txBox="1"/>
          <p:nvPr>
            <p:ph type="title"/>
          </p:nvPr>
        </p:nvSpPr>
        <p:spPr>
          <a:xfrm>
            <a:off x="490250" y="450149"/>
            <a:ext cx="6367801" cy="4090801"/>
          </a:xfrm>
          <a:prstGeom prst="rect">
            <a:avLst/>
          </a:prstGeom>
          <a:noFill/>
          <a:ln>
            <a:noFill/>
          </a:ln>
        </p:spPr>
        <p:txBody>
          <a:bodyPr anchorCtr="0" anchor="ctr" bIns="91400" lIns="91400" spcFirstLastPara="1" rIns="91400" wrap="square" tIns="91400">
            <a:normAutofit/>
          </a:bodyPr>
          <a:lstStyle>
            <a:lvl1pPr lvl="0" algn="l">
              <a:lnSpc>
                <a:spcPct val="100000"/>
              </a:lnSpc>
              <a:spcBef>
                <a:spcPts val="0"/>
              </a:spcBef>
              <a:spcAft>
                <a:spcPts val="0"/>
              </a:spcAft>
              <a:buClr>
                <a:srgbClr val="000000"/>
              </a:buClr>
              <a:buSzPts val="4800"/>
              <a:buFont typeface="Arial"/>
              <a:buNone/>
              <a:defRPr sz="48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7" name="Google Shape;77;p31"/>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p:cSld name="TITLE_AND_BODY 2">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14"/>
          <p:cNvSpPr txBox="1"/>
          <p:nvPr>
            <p:ph type="title"/>
          </p:nvPr>
        </p:nvSpPr>
        <p:spPr>
          <a:xfrm>
            <a:off x="311699" y="445025"/>
            <a:ext cx="8520602" cy="572701"/>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5" name="Google Shape;15;p14"/>
          <p:cNvSpPr txBox="1"/>
          <p:nvPr>
            <p:ph idx="1" type="body"/>
          </p:nvPr>
        </p:nvSpPr>
        <p:spPr>
          <a:xfrm>
            <a:off x="311699" y="1152475"/>
            <a:ext cx="8520602" cy="3416400"/>
          </a:xfrm>
          <a:prstGeom prst="rect">
            <a:avLst/>
          </a:prstGeom>
          <a:noFill/>
          <a:ln>
            <a:noFill/>
          </a:ln>
        </p:spPr>
        <p:txBody>
          <a:bodyPr anchorCtr="0" anchor="t" bIns="91400" lIns="91400" spcFirstLastPara="1" rIns="91400" wrap="square" tIns="91400">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6" name="Google Shape;16;p14"/>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p:cSld name="SECTION_TITLE_AND_DESCRIPTION 2">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32"/>
          <p:cNvSpPr/>
          <p:nvPr/>
        </p:nvSpPr>
        <p:spPr>
          <a:xfrm>
            <a:off x="4572000" y="-125"/>
            <a:ext cx="4572000" cy="5143501"/>
          </a:xfrm>
          <a:prstGeom prst="rect">
            <a:avLst/>
          </a:prstGeom>
          <a:solidFill>
            <a:srgbClr val="EEEEE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2"/>
          <p:cNvSpPr txBox="1"/>
          <p:nvPr>
            <p:ph type="title"/>
          </p:nvPr>
        </p:nvSpPr>
        <p:spPr>
          <a:xfrm>
            <a:off x="265500" y="1233175"/>
            <a:ext cx="4045200" cy="1482301"/>
          </a:xfrm>
          <a:prstGeom prst="rect">
            <a:avLst/>
          </a:prstGeom>
          <a:noFill/>
          <a:ln>
            <a:noFill/>
          </a:ln>
        </p:spPr>
        <p:txBody>
          <a:bodyPr anchorCtr="0" anchor="b" bIns="91400" lIns="91400" spcFirstLastPara="1" rIns="91400" wrap="square" tIns="91400">
            <a:normAutofit/>
          </a:bodyPr>
          <a:lstStyle>
            <a:lvl1pPr lvl="0" algn="ctr">
              <a:lnSpc>
                <a:spcPct val="100000"/>
              </a:lnSpc>
              <a:spcBef>
                <a:spcPts val="0"/>
              </a:spcBef>
              <a:spcAft>
                <a:spcPts val="0"/>
              </a:spcAft>
              <a:buClr>
                <a:srgbClr val="000000"/>
              </a:buClr>
              <a:buSzPts val="4200"/>
              <a:buFont typeface="Arial"/>
              <a:buNone/>
              <a:defRPr sz="4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81" name="Google Shape;81;p32"/>
          <p:cNvSpPr txBox="1"/>
          <p:nvPr>
            <p:ph idx="1" type="body"/>
          </p:nvPr>
        </p:nvSpPr>
        <p:spPr>
          <a:xfrm>
            <a:off x="265500" y="2803075"/>
            <a:ext cx="4045200" cy="1235101"/>
          </a:xfrm>
          <a:prstGeom prst="rect">
            <a:avLst/>
          </a:prstGeom>
          <a:noFill/>
          <a:ln>
            <a:noFill/>
          </a:ln>
        </p:spPr>
        <p:txBody>
          <a:bodyPr anchorCtr="0" anchor="t" bIns="91400" lIns="91400" spcFirstLastPara="1" rIns="91400" wrap="square" tIns="91400">
            <a:normAutofit/>
          </a:bodyPr>
          <a:lstStyle>
            <a:lvl1pPr indent="-228600" lvl="0" marL="457200" algn="ctr">
              <a:lnSpc>
                <a:spcPct val="100000"/>
              </a:lnSpc>
              <a:spcBef>
                <a:spcPts val="0"/>
              </a:spcBef>
              <a:spcAft>
                <a:spcPts val="0"/>
              </a:spcAft>
              <a:buClr>
                <a:srgbClr val="585858"/>
              </a:buClr>
              <a:buSzPts val="2100"/>
              <a:buFont typeface="Arial"/>
              <a:buNone/>
              <a:defRPr sz="2100"/>
            </a:lvl1pPr>
            <a:lvl2pPr indent="-228600" lvl="1" marL="914400" algn="ctr">
              <a:lnSpc>
                <a:spcPct val="100000"/>
              </a:lnSpc>
              <a:spcBef>
                <a:spcPts val="0"/>
              </a:spcBef>
              <a:spcAft>
                <a:spcPts val="0"/>
              </a:spcAft>
              <a:buClr>
                <a:srgbClr val="585858"/>
              </a:buClr>
              <a:buSzPts val="2100"/>
              <a:buFont typeface="Arial"/>
              <a:buNone/>
              <a:defRPr sz="2100"/>
            </a:lvl2pPr>
            <a:lvl3pPr indent="-228600" lvl="2" marL="1371600" algn="ctr">
              <a:lnSpc>
                <a:spcPct val="100000"/>
              </a:lnSpc>
              <a:spcBef>
                <a:spcPts val="0"/>
              </a:spcBef>
              <a:spcAft>
                <a:spcPts val="0"/>
              </a:spcAft>
              <a:buClr>
                <a:srgbClr val="585858"/>
              </a:buClr>
              <a:buSzPts val="2100"/>
              <a:buFont typeface="Arial"/>
              <a:buNone/>
              <a:defRPr sz="2100"/>
            </a:lvl3pPr>
            <a:lvl4pPr indent="-228600" lvl="3" marL="1828800" algn="ctr">
              <a:lnSpc>
                <a:spcPct val="100000"/>
              </a:lnSpc>
              <a:spcBef>
                <a:spcPts val="0"/>
              </a:spcBef>
              <a:spcAft>
                <a:spcPts val="0"/>
              </a:spcAft>
              <a:buClr>
                <a:srgbClr val="585858"/>
              </a:buClr>
              <a:buSzPts val="2100"/>
              <a:buFont typeface="Arial"/>
              <a:buNone/>
              <a:defRPr sz="2100"/>
            </a:lvl4pPr>
            <a:lvl5pPr indent="-228600" lvl="4" marL="2286000" algn="ctr">
              <a:lnSpc>
                <a:spcPct val="100000"/>
              </a:lnSpc>
              <a:spcBef>
                <a:spcPts val="0"/>
              </a:spcBef>
              <a:spcAft>
                <a:spcPts val="0"/>
              </a:spcAft>
              <a:buClr>
                <a:srgbClr val="585858"/>
              </a:buClr>
              <a:buSzPts val="2100"/>
              <a:buFont typeface="Arial"/>
              <a:buNone/>
              <a:defRPr sz="21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82" name="Google Shape;82;p32"/>
          <p:cNvSpPr txBox="1"/>
          <p:nvPr>
            <p:ph idx="2" type="body"/>
          </p:nvPr>
        </p:nvSpPr>
        <p:spPr>
          <a:xfrm>
            <a:off x="4939500" y="724074"/>
            <a:ext cx="3837000" cy="3695102"/>
          </a:xfrm>
          <a:prstGeom prst="rect">
            <a:avLst/>
          </a:prstGeom>
          <a:noFill/>
          <a:ln>
            <a:noFill/>
          </a:ln>
        </p:spPr>
        <p:txBody>
          <a:bodyPr anchorCtr="0" anchor="ctr" bIns="91400" lIns="91400" spcFirstLastPara="1" rIns="91400" wrap="square" tIns="91400">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83" name="Google Shape;83;p32"/>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
  <p:cSld name="CAPTION_ONLY 2">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33"/>
          <p:cNvSpPr txBox="1"/>
          <p:nvPr>
            <p:ph idx="1" type="body"/>
          </p:nvPr>
        </p:nvSpPr>
        <p:spPr>
          <a:xfrm>
            <a:off x="311699" y="4230575"/>
            <a:ext cx="5998802" cy="605101"/>
          </a:xfrm>
          <a:prstGeom prst="rect">
            <a:avLst/>
          </a:prstGeom>
          <a:noFill/>
          <a:ln>
            <a:noFill/>
          </a:ln>
        </p:spPr>
        <p:txBody>
          <a:bodyPr anchorCtr="0" anchor="ctr" bIns="91400" lIns="91400" spcFirstLastPara="1" rIns="91400" wrap="square" tIns="91400">
            <a:normAutofit/>
          </a:bodyPr>
          <a:lstStyle>
            <a:lvl1pPr indent="-228600" lvl="0" marL="457200" algn="l">
              <a:lnSpc>
                <a:spcPct val="100000"/>
              </a:lnSpc>
              <a:spcBef>
                <a:spcPts val="0"/>
              </a:spcBef>
              <a:spcAft>
                <a:spcPts val="0"/>
              </a:spcAft>
              <a:buClr>
                <a:srgbClr val="585858"/>
              </a:buClr>
              <a:buSzPts val="1800"/>
              <a:buNone/>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86" name="Google Shape;86;p33"/>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_NUMBER">
  <p:cSld name="BIG_NUMBER 2">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34"/>
          <p:cNvSpPr txBox="1"/>
          <p:nvPr>
            <p:ph type="title"/>
          </p:nvPr>
        </p:nvSpPr>
        <p:spPr>
          <a:xfrm>
            <a:off x="311699" y="1106125"/>
            <a:ext cx="8520602" cy="1963500"/>
          </a:xfrm>
          <a:prstGeom prst="rect">
            <a:avLst/>
          </a:prstGeom>
          <a:noFill/>
          <a:ln>
            <a:noFill/>
          </a:ln>
        </p:spPr>
        <p:txBody>
          <a:bodyPr anchorCtr="0" anchor="b" bIns="91400" lIns="91400" spcFirstLastPara="1" rIns="91400" wrap="square" tIns="91400">
            <a:normAutofit/>
          </a:bodyPr>
          <a:lstStyle>
            <a:lvl1pPr lvl="0" algn="ctr">
              <a:lnSpc>
                <a:spcPct val="100000"/>
              </a:lnSpc>
              <a:spcBef>
                <a:spcPts val="0"/>
              </a:spcBef>
              <a:spcAft>
                <a:spcPts val="0"/>
              </a:spcAft>
              <a:buClr>
                <a:srgbClr val="000000"/>
              </a:buClr>
              <a:buSzPts val="12000"/>
              <a:buFont typeface="Arial"/>
              <a:buNone/>
              <a:defRPr sz="120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89" name="Google Shape;89;p34"/>
          <p:cNvSpPr txBox="1"/>
          <p:nvPr>
            <p:ph idx="1" type="body"/>
          </p:nvPr>
        </p:nvSpPr>
        <p:spPr>
          <a:xfrm>
            <a:off x="311699" y="3152225"/>
            <a:ext cx="8520602" cy="1300800"/>
          </a:xfrm>
          <a:prstGeom prst="rect">
            <a:avLst/>
          </a:prstGeom>
          <a:noFill/>
          <a:ln>
            <a:noFill/>
          </a:ln>
        </p:spPr>
        <p:txBody>
          <a:bodyPr anchorCtr="0" anchor="t" bIns="91400" lIns="91400" spcFirstLastPara="1" rIns="91400" wrap="square" tIns="91400">
            <a:normAutofit/>
          </a:bodyPr>
          <a:lstStyle>
            <a:lvl1pPr indent="-342900" lvl="0" marL="457200" algn="ctr">
              <a:lnSpc>
                <a:spcPct val="115000"/>
              </a:lnSpc>
              <a:spcBef>
                <a:spcPts val="0"/>
              </a:spcBef>
              <a:spcAft>
                <a:spcPts val="0"/>
              </a:spcAft>
              <a:buSzPts val="1800"/>
              <a:buChar char="●"/>
              <a:defRPr/>
            </a:lvl1pPr>
            <a:lvl2pPr indent="-342900" lvl="1" marL="914400" algn="ctr">
              <a:lnSpc>
                <a:spcPct val="115000"/>
              </a:lnSpc>
              <a:spcBef>
                <a:spcPts val="0"/>
              </a:spcBef>
              <a:spcAft>
                <a:spcPts val="0"/>
              </a:spcAft>
              <a:buSzPts val="1800"/>
              <a:buChar char="○"/>
              <a:defRPr/>
            </a:lvl2pPr>
            <a:lvl3pPr indent="-342900" lvl="2" marL="1371600" algn="ctr">
              <a:lnSpc>
                <a:spcPct val="115000"/>
              </a:lnSpc>
              <a:spcBef>
                <a:spcPts val="0"/>
              </a:spcBef>
              <a:spcAft>
                <a:spcPts val="0"/>
              </a:spcAft>
              <a:buSzPts val="1800"/>
              <a:buChar char="■"/>
              <a:defRPr/>
            </a:lvl3pPr>
            <a:lvl4pPr indent="-342900" lvl="3" marL="1828800" algn="ctr">
              <a:lnSpc>
                <a:spcPct val="115000"/>
              </a:lnSpc>
              <a:spcBef>
                <a:spcPts val="0"/>
              </a:spcBef>
              <a:spcAft>
                <a:spcPts val="0"/>
              </a:spcAft>
              <a:buSzPts val="1800"/>
              <a:buChar char="●"/>
              <a:defRPr/>
            </a:lvl4pPr>
            <a:lvl5pPr indent="-342900" lvl="4" marL="2286000" algn="ctr">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90" name="Google Shape;90;p34"/>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3">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35"/>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2">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36"/>
          <p:cNvSpPr txBox="1"/>
          <p:nvPr>
            <p:ph type="title"/>
          </p:nvPr>
        </p:nvSpPr>
        <p:spPr>
          <a:xfrm>
            <a:off x="311704" y="744574"/>
            <a:ext cx="4191600" cy="1809302"/>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FFFFFF"/>
              </a:buClr>
              <a:buSzPts val="3600"/>
              <a:buFont typeface="Montserrat"/>
              <a:buNone/>
              <a:defRPr b="1" sz="36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95" name="Google Shape;95;p36"/>
          <p:cNvSpPr txBox="1"/>
          <p:nvPr>
            <p:ph idx="1" type="body"/>
          </p:nvPr>
        </p:nvSpPr>
        <p:spPr>
          <a:xfrm>
            <a:off x="311699" y="2655649"/>
            <a:ext cx="4191601" cy="969001"/>
          </a:xfrm>
          <a:prstGeom prst="rect">
            <a:avLst/>
          </a:prstGeom>
          <a:noFill/>
          <a:ln>
            <a:noFill/>
          </a:ln>
        </p:spPr>
        <p:txBody>
          <a:bodyPr anchorCtr="0" anchor="t" bIns="91400" lIns="91400" spcFirstLastPara="1" rIns="91400" wrap="square" tIns="91400">
            <a:normAutofit/>
          </a:bodyPr>
          <a:lstStyle>
            <a:lvl1pPr indent="-228600" lvl="0" marL="457200" algn="l">
              <a:lnSpc>
                <a:spcPct val="100000"/>
              </a:lnSpc>
              <a:spcBef>
                <a:spcPts val="0"/>
              </a:spcBef>
              <a:spcAft>
                <a:spcPts val="0"/>
              </a:spcAft>
              <a:buClr>
                <a:srgbClr val="FFFFFF"/>
              </a:buClr>
              <a:buSzPts val="1900"/>
              <a:buFont typeface="Montserrat"/>
              <a:buNone/>
              <a:defRPr sz="1900">
                <a:solidFill>
                  <a:srgbClr val="FFFFFF"/>
                </a:solidFill>
                <a:latin typeface="Montserrat"/>
                <a:ea typeface="Montserrat"/>
                <a:cs typeface="Montserrat"/>
                <a:sym typeface="Montserrat"/>
              </a:defRPr>
            </a:lvl1pPr>
            <a:lvl2pPr indent="-228600" lvl="1" marL="914400" algn="l">
              <a:lnSpc>
                <a:spcPct val="100000"/>
              </a:lnSpc>
              <a:spcBef>
                <a:spcPts val="0"/>
              </a:spcBef>
              <a:spcAft>
                <a:spcPts val="0"/>
              </a:spcAft>
              <a:buClr>
                <a:srgbClr val="FFFFFF"/>
              </a:buClr>
              <a:buSzPts val="1900"/>
              <a:buFont typeface="Montserrat"/>
              <a:buNone/>
              <a:defRPr sz="1900">
                <a:solidFill>
                  <a:srgbClr val="FFFFFF"/>
                </a:solidFill>
                <a:latin typeface="Montserrat"/>
                <a:ea typeface="Montserrat"/>
                <a:cs typeface="Montserrat"/>
                <a:sym typeface="Montserrat"/>
              </a:defRPr>
            </a:lvl2pPr>
            <a:lvl3pPr indent="-228600" lvl="2" marL="1371600" algn="l">
              <a:lnSpc>
                <a:spcPct val="100000"/>
              </a:lnSpc>
              <a:spcBef>
                <a:spcPts val="0"/>
              </a:spcBef>
              <a:spcAft>
                <a:spcPts val="0"/>
              </a:spcAft>
              <a:buClr>
                <a:srgbClr val="FFFFFF"/>
              </a:buClr>
              <a:buSzPts val="1900"/>
              <a:buFont typeface="Montserrat"/>
              <a:buNone/>
              <a:defRPr sz="1900">
                <a:solidFill>
                  <a:srgbClr val="FFFFFF"/>
                </a:solidFill>
                <a:latin typeface="Montserrat"/>
                <a:ea typeface="Montserrat"/>
                <a:cs typeface="Montserrat"/>
                <a:sym typeface="Montserrat"/>
              </a:defRPr>
            </a:lvl3pPr>
            <a:lvl4pPr indent="-228600" lvl="3" marL="1828800" algn="l">
              <a:lnSpc>
                <a:spcPct val="100000"/>
              </a:lnSpc>
              <a:spcBef>
                <a:spcPts val="0"/>
              </a:spcBef>
              <a:spcAft>
                <a:spcPts val="0"/>
              </a:spcAft>
              <a:buClr>
                <a:srgbClr val="FFFFFF"/>
              </a:buClr>
              <a:buSzPts val="1900"/>
              <a:buFont typeface="Montserrat"/>
              <a:buNone/>
              <a:defRPr sz="1900">
                <a:solidFill>
                  <a:srgbClr val="FFFFFF"/>
                </a:solidFill>
                <a:latin typeface="Montserrat"/>
                <a:ea typeface="Montserrat"/>
                <a:cs typeface="Montserrat"/>
                <a:sym typeface="Montserrat"/>
              </a:defRPr>
            </a:lvl4pPr>
            <a:lvl5pPr indent="-228600" lvl="4" marL="2286000" algn="l">
              <a:lnSpc>
                <a:spcPct val="100000"/>
              </a:lnSpc>
              <a:spcBef>
                <a:spcPts val="0"/>
              </a:spcBef>
              <a:spcAft>
                <a:spcPts val="0"/>
              </a:spcAft>
              <a:buClr>
                <a:srgbClr val="FFFFFF"/>
              </a:buClr>
              <a:buSzPts val="1900"/>
              <a:buFont typeface="Montserrat"/>
              <a:buNone/>
              <a:defRPr sz="1900">
                <a:solidFill>
                  <a:srgbClr val="FFFFFF"/>
                </a:solidFill>
                <a:latin typeface="Montserrat"/>
                <a:ea typeface="Montserrat"/>
                <a:cs typeface="Montserrat"/>
                <a:sym typeface="Montserrat"/>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96" name="Google Shape;96;p36"/>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p:cSld name="SECTION_HEADER 3">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37"/>
          <p:cNvSpPr txBox="1"/>
          <p:nvPr>
            <p:ph type="title"/>
          </p:nvPr>
        </p:nvSpPr>
        <p:spPr>
          <a:xfrm>
            <a:off x="700199" y="2150849"/>
            <a:ext cx="7743602" cy="841801"/>
          </a:xfrm>
          <a:prstGeom prst="rect">
            <a:avLst/>
          </a:prstGeom>
          <a:noFill/>
          <a:ln>
            <a:noFill/>
          </a:ln>
        </p:spPr>
        <p:txBody>
          <a:bodyPr anchorCtr="0" anchor="ctr" bIns="91400" lIns="91400" spcFirstLastPara="1" rIns="91400" wrap="square" tIns="91400">
            <a:normAutofit/>
          </a:bodyPr>
          <a:lstStyle>
            <a:lvl1pPr lvl="0" algn="ctr">
              <a:lnSpc>
                <a:spcPct val="100000"/>
              </a:lnSpc>
              <a:spcBef>
                <a:spcPts val="0"/>
              </a:spcBef>
              <a:spcAft>
                <a:spcPts val="0"/>
              </a:spcAft>
              <a:buClr>
                <a:srgbClr val="000000"/>
              </a:buClr>
              <a:buSzPts val="4100"/>
              <a:buFont typeface="Montserrat"/>
              <a:buNone/>
              <a:defRPr b="1" sz="4100">
                <a:latin typeface="Montserrat"/>
                <a:ea typeface="Montserrat"/>
                <a:cs typeface="Montserrat"/>
                <a:sym typeface="Montserrat"/>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99" name="Google Shape;99;p37"/>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p:cSld name="TITLE_AND_BODY 4">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38"/>
          <p:cNvSpPr txBox="1"/>
          <p:nvPr>
            <p:ph type="title"/>
          </p:nvPr>
        </p:nvSpPr>
        <p:spPr>
          <a:xfrm>
            <a:off x="439350" y="445025"/>
            <a:ext cx="8393101" cy="572701"/>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000000"/>
              </a:buClr>
              <a:buSzPts val="2800"/>
              <a:buFont typeface="Montserrat"/>
              <a:buNone/>
              <a:defRPr b="1">
                <a:latin typeface="Montserrat"/>
                <a:ea typeface="Montserrat"/>
                <a:cs typeface="Montserrat"/>
                <a:sym typeface="Montserrat"/>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02" name="Google Shape;102;p38"/>
          <p:cNvSpPr txBox="1"/>
          <p:nvPr>
            <p:ph idx="1" type="body"/>
          </p:nvPr>
        </p:nvSpPr>
        <p:spPr>
          <a:xfrm>
            <a:off x="311699" y="1152475"/>
            <a:ext cx="8520602" cy="3416400"/>
          </a:xfrm>
          <a:prstGeom prst="rect">
            <a:avLst/>
          </a:prstGeom>
          <a:noFill/>
          <a:ln>
            <a:noFill/>
          </a:ln>
        </p:spPr>
        <p:txBody>
          <a:bodyPr anchorCtr="0" anchor="t" bIns="91400" lIns="91400" spcFirstLastPara="1" rIns="91400" wrap="square" tIns="91400">
            <a:normAutofit/>
          </a:bodyPr>
          <a:lstStyle>
            <a:lvl1pPr indent="-317500" lvl="0" marL="457200" algn="l">
              <a:lnSpc>
                <a:spcPct val="115000"/>
              </a:lnSpc>
              <a:spcBef>
                <a:spcPts val="0"/>
              </a:spcBef>
              <a:spcAft>
                <a:spcPts val="0"/>
              </a:spcAft>
              <a:buClr>
                <a:srgbClr val="000000"/>
              </a:buClr>
              <a:buSzPts val="1400"/>
              <a:buFont typeface="Helvetica Neue"/>
              <a:buChar char="●"/>
              <a:defRPr sz="1400">
                <a:solidFill>
                  <a:srgbClr val="000000"/>
                </a:solidFill>
                <a:latin typeface="Montserrat"/>
                <a:ea typeface="Montserrat"/>
                <a:cs typeface="Montserrat"/>
                <a:sym typeface="Montserrat"/>
              </a:defRPr>
            </a:lvl1pPr>
            <a:lvl2pPr indent="-317500" lvl="1" marL="914400" algn="l">
              <a:lnSpc>
                <a:spcPct val="115000"/>
              </a:lnSpc>
              <a:spcBef>
                <a:spcPts val="0"/>
              </a:spcBef>
              <a:spcAft>
                <a:spcPts val="0"/>
              </a:spcAft>
              <a:buClr>
                <a:srgbClr val="000000"/>
              </a:buClr>
              <a:buSzPts val="1400"/>
              <a:buFont typeface="Helvetica Neue"/>
              <a:buChar char="○"/>
              <a:defRPr sz="1400">
                <a:solidFill>
                  <a:srgbClr val="000000"/>
                </a:solidFill>
                <a:latin typeface="Montserrat"/>
                <a:ea typeface="Montserrat"/>
                <a:cs typeface="Montserrat"/>
                <a:sym typeface="Montserrat"/>
              </a:defRPr>
            </a:lvl2pPr>
            <a:lvl3pPr indent="-317500" lvl="2" marL="1371600" algn="l">
              <a:lnSpc>
                <a:spcPct val="115000"/>
              </a:lnSpc>
              <a:spcBef>
                <a:spcPts val="0"/>
              </a:spcBef>
              <a:spcAft>
                <a:spcPts val="0"/>
              </a:spcAft>
              <a:buClr>
                <a:srgbClr val="000000"/>
              </a:buClr>
              <a:buSzPts val="1400"/>
              <a:buFont typeface="Helvetica Neue"/>
              <a:buChar char="■"/>
              <a:defRPr sz="1400">
                <a:solidFill>
                  <a:srgbClr val="000000"/>
                </a:solidFill>
                <a:latin typeface="Montserrat"/>
                <a:ea typeface="Montserrat"/>
                <a:cs typeface="Montserrat"/>
                <a:sym typeface="Montserrat"/>
              </a:defRPr>
            </a:lvl3pPr>
            <a:lvl4pPr indent="-317500" lvl="3" marL="1828800" algn="l">
              <a:lnSpc>
                <a:spcPct val="115000"/>
              </a:lnSpc>
              <a:spcBef>
                <a:spcPts val="0"/>
              </a:spcBef>
              <a:spcAft>
                <a:spcPts val="0"/>
              </a:spcAft>
              <a:buClr>
                <a:srgbClr val="000000"/>
              </a:buClr>
              <a:buSzPts val="1400"/>
              <a:buFont typeface="Helvetica Neue"/>
              <a:buChar char="●"/>
              <a:defRPr sz="1400">
                <a:solidFill>
                  <a:srgbClr val="000000"/>
                </a:solidFill>
                <a:latin typeface="Montserrat"/>
                <a:ea typeface="Montserrat"/>
                <a:cs typeface="Montserrat"/>
                <a:sym typeface="Montserrat"/>
              </a:defRPr>
            </a:lvl4pPr>
            <a:lvl5pPr indent="-317500" lvl="4" marL="2286000" algn="l">
              <a:lnSpc>
                <a:spcPct val="115000"/>
              </a:lnSpc>
              <a:spcBef>
                <a:spcPts val="0"/>
              </a:spcBef>
              <a:spcAft>
                <a:spcPts val="0"/>
              </a:spcAft>
              <a:buClr>
                <a:srgbClr val="000000"/>
              </a:buClr>
              <a:buSzPts val="1400"/>
              <a:buFont typeface="Helvetica Neue"/>
              <a:buChar char="○"/>
              <a:defRPr sz="1400">
                <a:solidFill>
                  <a:srgbClr val="000000"/>
                </a:solidFill>
                <a:latin typeface="Montserrat"/>
                <a:ea typeface="Montserrat"/>
                <a:cs typeface="Montserrat"/>
                <a:sym typeface="Montserrat"/>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03" name="Google Shape;103;p38"/>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39"/>
          <p:cNvSpPr txBox="1"/>
          <p:nvPr>
            <p:ph type="title"/>
          </p:nvPr>
        </p:nvSpPr>
        <p:spPr>
          <a:xfrm>
            <a:off x="439350" y="445025"/>
            <a:ext cx="8393101" cy="572701"/>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000000"/>
              </a:buClr>
              <a:buSzPts val="2800"/>
              <a:buFont typeface="Montserrat"/>
              <a:buNone/>
              <a:defRPr b="1">
                <a:latin typeface="Montserrat"/>
                <a:ea typeface="Montserrat"/>
                <a:cs typeface="Montserrat"/>
                <a:sym typeface="Montserrat"/>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06" name="Google Shape;106;p39"/>
          <p:cNvSpPr txBox="1"/>
          <p:nvPr>
            <p:ph idx="1" type="body"/>
          </p:nvPr>
        </p:nvSpPr>
        <p:spPr>
          <a:xfrm>
            <a:off x="311699" y="1152475"/>
            <a:ext cx="8520602" cy="3416400"/>
          </a:xfrm>
          <a:prstGeom prst="rect">
            <a:avLst/>
          </a:prstGeom>
          <a:noFill/>
          <a:ln>
            <a:noFill/>
          </a:ln>
        </p:spPr>
        <p:txBody>
          <a:bodyPr anchorCtr="0" anchor="t" bIns="91400" lIns="91400" spcFirstLastPara="1" rIns="91400" wrap="square" tIns="91400">
            <a:normAutofit/>
          </a:bodyPr>
          <a:lstStyle>
            <a:lvl1pPr indent="-317500" lvl="0" marL="457200" algn="l">
              <a:lnSpc>
                <a:spcPct val="115000"/>
              </a:lnSpc>
              <a:spcBef>
                <a:spcPts val="0"/>
              </a:spcBef>
              <a:spcAft>
                <a:spcPts val="0"/>
              </a:spcAft>
              <a:buClr>
                <a:srgbClr val="000000"/>
              </a:buClr>
              <a:buSzPts val="1400"/>
              <a:buFont typeface="Helvetica Neue"/>
              <a:buChar char="●"/>
              <a:defRPr sz="1400">
                <a:solidFill>
                  <a:srgbClr val="000000"/>
                </a:solidFill>
                <a:latin typeface="Montserrat"/>
                <a:ea typeface="Montserrat"/>
                <a:cs typeface="Montserrat"/>
                <a:sym typeface="Montserrat"/>
              </a:defRPr>
            </a:lvl1pPr>
            <a:lvl2pPr indent="-317500" lvl="1" marL="914400" algn="l">
              <a:lnSpc>
                <a:spcPct val="115000"/>
              </a:lnSpc>
              <a:spcBef>
                <a:spcPts val="0"/>
              </a:spcBef>
              <a:spcAft>
                <a:spcPts val="0"/>
              </a:spcAft>
              <a:buClr>
                <a:srgbClr val="000000"/>
              </a:buClr>
              <a:buSzPts val="1400"/>
              <a:buFont typeface="Helvetica Neue"/>
              <a:buChar char="○"/>
              <a:defRPr sz="1400">
                <a:solidFill>
                  <a:srgbClr val="000000"/>
                </a:solidFill>
                <a:latin typeface="Montserrat"/>
                <a:ea typeface="Montserrat"/>
                <a:cs typeface="Montserrat"/>
                <a:sym typeface="Montserrat"/>
              </a:defRPr>
            </a:lvl2pPr>
            <a:lvl3pPr indent="-317500" lvl="2" marL="1371600" algn="l">
              <a:lnSpc>
                <a:spcPct val="115000"/>
              </a:lnSpc>
              <a:spcBef>
                <a:spcPts val="0"/>
              </a:spcBef>
              <a:spcAft>
                <a:spcPts val="0"/>
              </a:spcAft>
              <a:buClr>
                <a:srgbClr val="000000"/>
              </a:buClr>
              <a:buSzPts val="1400"/>
              <a:buFont typeface="Helvetica Neue"/>
              <a:buChar char="■"/>
              <a:defRPr sz="1400">
                <a:solidFill>
                  <a:srgbClr val="000000"/>
                </a:solidFill>
                <a:latin typeface="Montserrat"/>
                <a:ea typeface="Montserrat"/>
                <a:cs typeface="Montserrat"/>
                <a:sym typeface="Montserrat"/>
              </a:defRPr>
            </a:lvl3pPr>
            <a:lvl4pPr indent="-317500" lvl="3" marL="1828800" algn="l">
              <a:lnSpc>
                <a:spcPct val="115000"/>
              </a:lnSpc>
              <a:spcBef>
                <a:spcPts val="0"/>
              </a:spcBef>
              <a:spcAft>
                <a:spcPts val="0"/>
              </a:spcAft>
              <a:buClr>
                <a:srgbClr val="000000"/>
              </a:buClr>
              <a:buSzPts val="1400"/>
              <a:buFont typeface="Helvetica Neue"/>
              <a:buChar char="●"/>
              <a:defRPr sz="1400">
                <a:solidFill>
                  <a:srgbClr val="000000"/>
                </a:solidFill>
                <a:latin typeface="Montserrat"/>
                <a:ea typeface="Montserrat"/>
                <a:cs typeface="Montserrat"/>
                <a:sym typeface="Montserrat"/>
              </a:defRPr>
            </a:lvl4pPr>
            <a:lvl5pPr indent="-317500" lvl="4" marL="2286000" algn="l">
              <a:lnSpc>
                <a:spcPct val="115000"/>
              </a:lnSpc>
              <a:spcBef>
                <a:spcPts val="0"/>
              </a:spcBef>
              <a:spcAft>
                <a:spcPts val="0"/>
              </a:spcAft>
              <a:buClr>
                <a:srgbClr val="000000"/>
              </a:buClr>
              <a:buSzPts val="1400"/>
              <a:buFont typeface="Helvetica Neue"/>
              <a:buChar char="○"/>
              <a:defRPr sz="1400">
                <a:solidFill>
                  <a:srgbClr val="000000"/>
                </a:solidFill>
                <a:latin typeface="Montserrat"/>
                <a:ea typeface="Montserrat"/>
                <a:cs typeface="Montserrat"/>
                <a:sym typeface="Montserrat"/>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07" name="Google Shape;107;p39"/>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p:cSld name="TITLE_AND_TWO_COLUMNS 3">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40"/>
          <p:cNvSpPr txBox="1"/>
          <p:nvPr>
            <p:ph type="title"/>
          </p:nvPr>
        </p:nvSpPr>
        <p:spPr>
          <a:xfrm>
            <a:off x="311699" y="445025"/>
            <a:ext cx="8520602" cy="572701"/>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FFFFFF"/>
              </a:buClr>
              <a:buSzPts val="2800"/>
              <a:buFont typeface="Arial"/>
              <a:buNone/>
              <a:defRPr>
                <a:solidFill>
                  <a:srgbClr val="FFFFFF"/>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10" name="Google Shape;110;p40"/>
          <p:cNvSpPr txBox="1"/>
          <p:nvPr>
            <p:ph idx="1" type="body"/>
          </p:nvPr>
        </p:nvSpPr>
        <p:spPr>
          <a:xfrm>
            <a:off x="311699" y="2017424"/>
            <a:ext cx="3999902" cy="2551501"/>
          </a:xfrm>
          <a:prstGeom prst="rect">
            <a:avLst/>
          </a:prstGeom>
          <a:noFill/>
          <a:ln>
            <a:noFill/>
          </a:ln>
        </p:spPr>
        <p:txBody>
          <a:bodyPr anchorCtr="0" anchor="t" bIns="91400" lIns="91400" spcFirstLastPara="1" rIns="91400" wrap="square" tIns="91400">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sz="1400"/>
            </a:lvl2pPr>
            <a:lvl3pPr indent="-317500" lvl="2" marL="1371600" algn="l">
              <a:lnSpc>
                <a:spcPct val="115000"/>
              </a:lnSpc>
              <a:spcBef>
                <a:spcPts val="0"/>
              </a:spcBef>
              <a:spcAft>
                <a:spcPts val="0"/>
              </a:spcAft>
              <a:buSzPts val="1400"/>
              <a:buChar char="■"/>
              <a:defRPr sz="1400"/>
            </a:lvl3pPr>
            <a:lvl4pPr indent="-317500" lvl="3" marL="1828800" algn="l">
              <a:lnSpc>
                <a:spcPct val="115000"/>
              </a:lnSpc>
              <a:spcBef>
                <a:spcPts val="0"/>
              </a:spcBef>
              <a:spcAft>
                <a:spcPts val="0"/>
              </a:spcAft>
              <a:buSzPts val="1400"/>
              <a:buChar char="●"/>
              <a:defRPr sz="1400"/>
            </a:lvl4pPr>
            <a:lvl5pPr indent="-317500" lvl="4" marL="2286000" algn="l">
              <a:lnSpc>
                <a:spcPct val="115000"/>
              </a:lnSpc>
              <a:spcBef>
                <a:spcPts val="0"/>
              </a:spcBef>
              <a:spcAft>
                <a:spcPts val="0"/>
              </a:spcAft>
              <a:buSzPts val="1400"/>
              <a:buChar char="○"/>
              <a:defRPr sz="14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11" name="Google Shape;111;p40"/>
          <p:cNvSpPr txBox="1"/>
          <p:nvPr>
            <p:ph idx="2" type="body"/>
          </p:nvPr>
        </p:nvSpPr>
        <p:spPr>
          <a:xfrm>
            <a:off x="4832399" y="2162824"/>
            <a:ext cx="3999902" cy="2406001"/>
          </a:xfrm>
          <a:prstGeom prst="rect">
            <a:avLst/>
          </a:prstGeom>
          <a:noFill/>
          <a:ln>
            <a:noFill/>
          </a:ln>
        </p:spPr>
        <p:txBody>
          <a:bodyPr anchorCtr="0" anchor="t" bIns="91400" lIns="91400" spcFirstLastPara="1" rIns="91400" wrap="square" tIns="91400">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12" name="Google Shape;112;p40"/>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p:cSld name="TITLE_ONLY 3">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41"/>
          <p:cNvSpPr txBox="1"/>
          <p:nvPr>
            <p:ph idx="12" type="sldNum"/>
          </p:nvPr>
        </p:nvSpPr>
        <p:spPr>
          <a:xfrm>
            <a:off x="4419600" y="4608064"/>
            <a:ext cx="2133600" cy="318397"/>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15"/>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
  <p:cSld name="ONE_COLUMN_TEXT 3">
    <p:spTree>
      <p:nvGrpSpPr>
        <p:cNvPr id="115" name="Shape 115"/>
        <p:cNvGrpSpPr/>
        <p:nvPr/>
      </p:nvGrpSpPr>
      <p:grpSpPr>
        <a:xfrm>
          <a:off x="0" y="0"/>
          <a:ext cx="0" cy="0"/>
          <a:chOff x="0" y="0"/>
          <a:chExt cx="0" cy="0"/>
        </a:xfrm>
      </p:grpSpPr>
      <p:sp>
        <p:nvSpPr>
          <p:cNvPr id="116" name="Google Shape;116;p42"/>
          <p:cNvSpPr txBox="1"/>
          <p:nvPr>
            <p:ph type="title"/>
          </p:nvPr>
        </p:nvSpPr>
        <p:spPr>
          <a:xfrm>
            <a:off x="311699" y="555600"/>
            <a:ext cx="2808001" cy="755700"/>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000000"/>
              </a:buClr>
              <a:buSzPts val="2400"/>
              <a:buFont typeface="Arial"/>
              <a:buNone/>
              <a:defRPr sz="24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17" name="Google Shape;117;p42"/>
          <p:cNvSpPr txBox="1"/>
          <p:nvPr>
            <p:ph idx="1" type="body"/>
          </p:nvPr>
        </p:nvSpPr>
        <p:spPr>
          <a:xfrm>
            <a:off x="311699" y="1389599"/>
            <a:ext cx="2808001" cy="3179401"/>
          </a:xfrm>
          <a:prstGeom prst="rect">
            <a:avLst/>
          </a:prstGeom>
          <a:noFill/>
          <a:ln>
            <a:noFill/>
          </a:ln>
        </p:spPr>
        <p:txBody>
          <a:bodyPr anchorCtr="0" anchor="t" bIns="91400" lIns="91400" spcFirstLastPara="1" rIns="91400" wrap="square" tIns="91400">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18" name="Google Shape;118;p42"/>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_POINT">
  <p:cSld name="MAIN_POINT 3">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43"/>
          <p:cNvSpPr txBox="1"/>
          <p:nvPr>
            <p:ph type="title"/>
          </p:nvPr>
        </p:nvSpPr>
        <p:spPr>
          <a:xfrm>
            <a:off x="1388099" y="526349"/>
            <a:ext cx="6367802" cy="4090801"/>
          </a:xfrm>
          <a:prstGeom prst="rect">
            <a:avLst/>
          </a:prstGeom>
          <a:noFill/>
          <a:ln>
            <a:noFill/>
          </a:ln>
        </p:spPr>
        <p:txBody>
          <a:bodyPr anchorCtr="0" anchor="ctr" bIns="91400" lIns="91400" spcFirstLastPara="1" rIns="91400" wrap="square" tIns="91400">
            <a:normAutofit/>
          </a:bodyPr>
          <a:lstStyle>
            <a:lvl1pPr lvl="0" algn="ctr">
              <a:lnSpc>
                <a:spcPct val="100000"/>
              </a:lnSpc>
              <a:spcBef>
                <a:spcPts val="0"/>
              </a:spcBef>
              <a:spcAft>
                <a:spcPts val="0"/>
              </a:spcAft>
              <a:buClr>
                <a:srgbClr val="000000"/>
              </a:buClr>
              <a:buSzPts val="4100"/>
              <a:buFont typeface="Montserrat"/>
              <a:buNone/>
              <a:defRPr b="1" sz="4100">
                <a:latin typeface="Montserrat"/>
                <a:ea typeface="Montserrat"/>
                <a:cs typeface="Montserrat"/>
                <a:sym typeface="Montserrat"/>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21" name="Google Shape;121;p43"/>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p:cSld name="SECTION_TITLE_AND_DESCRIPTION 3">
    <p:spTree>
      <p:nvGrpSpPr>
        <p:cNvPr id="122" name="Shape 122"/>
        <p:cNvGrpSpPr/>
        <p:nvPr/>
      </p:nvGrpSpPr>
      <p:grpSpPr>
        <a:xfrm>
          <a:off x="0" y="0"/>
          <a:ext cx="0" cy="0"/>
          <a:chOff x="0" y="0"/>
          <a:chExt cx="0" cy="0"/>
        </a:xfrm>
      </p:grpSpPr>
      <p:sp>
        <p:nvSpPr>
          <p:cNvPr id="123" name="Google Shape;123;p44"/>
          <p:cNvSpPr/>
          <p:nvPr/>
        </p:nvSpPr>
        <p:spPr>
          <a:xfrm>
            <a:off x="4572000" y="-125"/>
            <a:ext cx="4572000" cy="5143501"/>
          </a:xfrm>
          <a:prstGeom prst="rect">
            <a:avLst/>
          </a:prstGeom>
          <a:solidFill>
            <a:srgbClr val="EEEEE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4"/>
          <p:cNvSpPr txBox="1"/>
          <p:nvPr>
            <p:ph type="title"/>
          </p:nvPr>
        </p:nvSpPr>
        <p:spPr>
          <a:xfrm>
            <a:off x="265500" y="1233175"/>
            <a:ext cx="4045200" cy="1482301"/>
          </a:xfrm>
          <a:prstGeom prst="rect">
            <a:avLst/>
          </a:prstGeom>
          <a:noFill/>
          <a:ln>
            <a:noFill/>
          </a:ln>
        </p:spPr>
        <p:txBody>
          <a:bodyPr anchorCtr="0" anchor="b" bIns="91400" lIns="91400" spcFirstLastPara="1" rIns="91400" wrap="square" tIns="91400">
            <a:normAutofit/>
          </a:bodyPr>
          <a:lstStyle>
            <a:lvl1pPr lvl="0" algn="ctr">
              <a:lnSpc>
                <a:spcPct val="100000"/>
              </a:lnSpc>
              <a:spcBef>
                <a:spcPts val="0"/>
              </a:spcBef>
              <a:spcAft>
                <a:spcPts val="0"/>
              </a:spcAft>
              <a:buClr>
                <a:srgbClr val="000000"/>
              </a:buClr>
              <a:buSzPts val="4200"/>
              <a:buFont typeface="Arial"/>
              <a:buNone/>
              <a:defRPr sz="4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25" name="Google Shape;125;p44"/>
          <p:cNvSpPr txBox="1"/>
          <p:nvPr>
            <p:ph idx="1" type="body"/>
          </p:nvPr>
        </p:nvSpPr>
        <p:spPr>
          <a:xfrm>
            <a:off x="265500" y="2803075"/>
            <a:ext cx="4045200" cy="1235101"/>
          </a:xfrm>
          <a:prstGeom prst="rect">
            <a:avLst/>
          </a:prstGeom>
          <a:noFill/>
          <a:ln>
            <a:noFill/>
          </a:ln>
        </p:spPr>
        <p:txBody>
          <a:bodyPr anchorCtr="0" anchor="t" bIns="91400" lIns="91400" spcFirstLastPara="1" rIns="91400" wrap="square" tIns="91400">
            <a:normAutofit/>
          </a:bodyPr>
          <a:lstStyle>
            <a:lvl1pPr indent="-228600" lvl="0" marL="457200" algn="ctr">
              <a:lnSpc>
                <a:spcPct val="100000"/>
              </a:lnSpc>
              <a:spcBef>
                <a:spcPts val="0"/>
              </a:spcBef>
              <a:spcAft>
                <a:spcPts val="0"/>
              </a:spcAft>
              <a:buClr>
                <a:srgbClr val="585858"/>
              </a:buClr>
              <a:buSzPts val="2100"/>
              <a:buFont typeface="Arial"/>
              <a:buNone/>
              <a:defRPr sz="2100"/>
            </a:lvl1pPr>
            <a:lvl2pPr indent="-228600" lvl="1" marL="914400" algn="ctr">
              <a:lnSpc>
                <a:spcPct val="100000"/>
              </a:lnSpc>
              <a:spcBef>
                <a:spcPts val="0"/>
              </a:spcBef>
              <a:spcAft>
                <a:spcPts val="0"/>
              </a:spcAft>
              <a:buClr>
                <a:srgbClr val="585858"/>
              </a:buClr>
              <a:buSzPts val="2100"/>
              <a:buFont typeface="Arial"/>
              <a:buNone/>
              <a:defRPr sz="2100"/>
            </a:lvl2pPr>
            <a:lvl3pPr indent="-228600" lvl="2" marL="1371600" algn="ctr">
              <a:lnSpc>
                <a:spcPct val="100000"/>
              </a:lnSpc>
              <a:spcBef>
                <a:spcPts val="0"/>
              </a:spcBef>
              <a:spcAft>
                <a:spcPts val="0"/>
              </a:spcAft>
              <a:buClr>
                <a:srgbClr val="585858"/>
              </a:buClr>
              <a:buSzPts val="2100"/>
              <a:buFont typeface="Arial"/>
              <a:buNone/>
              <a:defRPr sz="2100"/>
            </a:lvl3pPr>
            <a:lvl4pPr indent="-228600" lvl="3" marL="1828800" algn="ctr">
              <a:lnSpc>
                <a:spcPct val="100000"/>
              </a:lnSpc>
              <a:spcBef>
                <a:spcPts val="0"/>
              </a:spcBef>
              <a:spcAft>
                <a:spcPts val="0"/>
              </a:spcAft>
              <a:buClr>
                <a:srgbClr val="585858"/>
              </a:buClr>
              <a:buSzPts val="2100"/>
              <a:buFont typeface="Arial"/>
              <a:buNone/>
              <a:defRPr sz="2100"/>
            </a:lvl4pPr>
            <a:lvl5pPr indent="-228600" lvl="4" marL="2286000" algn="ctr">
              <a:lnSpc>
                <a:spcPct val="100000"/>
              </a:lnSpc>
              <a:spcBef>
                <a:spcPts val="0"/>
              </a:spcBef>
              <a:spcAft>
                <a:spcPts val="0"/>
              </a:spcAft>
              <a:buClr>
                <a:srgbClr val="585858"/>
              </a:buClr>
              <a:buSzPts val="2100"/>
              <a:buFont typeface="Arial"/>
              <a:buNone/>
              <a:defRPr sz="21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26" name="Google Shape;126;p44"/>
          <p:cNvSpPr txBox="1"/>
          <p:nvPr>
            <p:ph idx="2" type="body"/>
          </p:nvPr>
        </p:nvSpPr>
        <p:spPr>
          <a:xfrm>
            <a:off x="4939500" y="724074"/>
            <a:ext cx="3837000" cy="3695102"/>
          </a:xfrm>
          <a:prstGeom prst="rect">
            <a:avLst/>
          </a:prstGeom>
          <a:noFill/>
          <a:ln>
            <a:noFill/>
          </a:ln>
        </p:spPr>
        <p:txBody>
          <a:bodyPr anchorCtr="0" anchor="ctr" bIns="91400" lIns="91400" spcFirstLastPara="1" rIns="91400" wrap="square" tIns="91400">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27" name="Google Shape;127;p44"/>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
  <p:cSld name="CAPTION_ONLY 3">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45"/>
          <p:cNvSpPr txBox="1"/>
          <p:nvPr>
            <p:ph idx="12" type="sldNum"/>
          </p:nvPr>
        </p:nvSpPr>
        <p:spPr>
          <a:xfrm>
            <a:off x="4419600" y="4608064"/>
            <a:ext cx="2133600" cy="318397"/>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_NUMBER">
  <p:cSld name="BIG_NUMBER 3">
    <p:spTree>
      <p:nvGrpSpPr>
        <p:cNvPr id="130" name="Shape 130"/>
        <p:cNvGrpSpPr/>
        <p:nvPr/>
      </p:nvGrpSpPr>
      <p:grpSpPr>
        <a:xfrm>
          <a:off x="0" y="0"/>
          <a:ext cx="0" cy="0"/>
          <a:chOff x="0" y="0"/>
          <a:chExt cx="0" cy="0"/>
        </a:xfrm>
      </p:grpSpPr>
      <p:sp>
        <p:nvSpPr>
          <p:cNvPr id="131" name="Google Shape;131;p46"/>
          <p:cNvSpPr txBox="1"/>
          <p:nvPr>
            <p:ph type="title"/>
          </p:nvPr>
        </p:nvSpPr>
        <p:spPr>
          <a:xfrm>
            <a:off x="375300" y="1106125"/>
            <a:ext cx="8520601" cy="1963500"/>
          </a:xfrm>
          <a:prstGeom prst="rect">
            <a:avLst/>
          </a:prstGeom>
          <a:noFill/>
          <a:ln>
            <a:noFill/>
          </a:ln>
        </p:spPr>
        <p:txBody>
          <a:bodyPr anchorCtr="0" anchor="b" bIns="91400" lIns="91400" spcFirstLastPara="1" rIns="91400" wrap="square" tIns="91400">
            <a:normAutofit/>
          </a:bodyPr>
          <a:lstStyle>
            <a:lvl1pPr lvl="0" algn="ctr">
              <a:lnSpc>
                <a:spcPct val="100000"/>
              </a:lnSpc>
              <a:spcBef>
                <a:spcPts val="0"/>
              </a:spcBef>
              <a:spcAft>
                <a:spcPts val="0"/>
              </a:spcAft>
              <a:buClr>
                <a:srgbClr val="000000"/>
              </a:buClr>
              <a:buSzPts val="12000"/>
              <a:buFont typeface="Arial"/>
              <a:buNone/>
              <a:defRPr sz="120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32" name="Google Shape;132;p46"/>
          <p:cNvSpPr txBox="1"/>
          <p:nvPr>
            <p:ph idx="1" type="body"/>
          </p:nvPr>
        </p:nvSpPr>
        <p:spPr>
          <a:xfrm>
            <a:off x="311699" y="3152225"/>
            <a:ext cx="8520602" cy="1300800"/>
          </a:xfrm>
          <a:prstGeom prst="rect">
            <a:avLst/>
          </a:prstGeom>
          <a:noFill/>
          <a:ln>
            <a:noFill/>
          </a:ln>
        </p:spPr>
        <p:txBody>
          <a:bodyPr anchorCtr="0" anchor="t" bIns="91400" lIns="91400" spcFirstLastPara="1" rIns="91400" wrap="square" tIns="91400">
            <a:normAutofit/>
          </a:bodyPr>
          <a:lstStyle>
            <a:lvl1pPr indent="-342900" lvl="0" marL="457200" algn="ctr">
              <a:lnSpc>
                <a:spcPct val="115000"/>
              </a:lnSpc>
              <a:spcBef>
                <a:spcPts val="0"/>
              </a:spcBef>
              <a:spcAft>
                <a:spcPts val="0"/>
              </a:spcAft>
              <a:buSzPts val="1800"/>
              <a:buChar char="●"/>
              <a:defRPr/>
            </a:lvl1pPr>
            <a:lvl2pPr indent="-342900" lvl="1" marL="914400" algn="ctr">
              <a:lnSpc>
                <a:spcPct val="115000"/>
              </a:lnSpc>
              <a:spcBef>
                <a:spcPts val="0"/>
              </a:spcBef>
              <a:spcAft>
                <a:spcPts val="0"/>
              </a:spcAft>
              <a:buSzPts val="1800"/>
              <a:buChar char="○"/>
              <a:defRPr/>
            </a:lvl2pPr>
            <a:lvl3pPr indent="-342900" lvl="2" marL="1371600" algn="ctr">
              <a:lnSpc>
                <a:spcPct val="115000"/>
              </a:lnSpc>
              <a:spcBef>
                <a:spcPts val="0"/>
              </a:spcBef>
              <a:spcAft>
                <a:spcPts val="0"/>
              </a:spcAft>
              <a:buSzPts val="1800"/>
              <a:buChar char="■"/>
              <a:defRPr/>
            </a:lvl3pPr>
            <a:lvl4pPr indent="-342900" lvl="3" marL="1828800" algn="ctr">
              <a:lnSpc>
                <a:spcPct val="115000"/>
              </a:lnSpc>
              <a:spcBef>
                <a:spcPts val="0"/>
              </a:spcBef>
              <a:spcAft>
                <a:spcPts val="0"/>
              </a:spcAft>
              <a:buSzPts val="1800"/>
              <a:buChar char="●"/>
              <a:defRPr/>
            </a:lvl4pPr>
            <a:lvl5pPr indent="-342900" lvl="4" marL="2286000" algn="ctr">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33" name="Google Shape;133;p46"/>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 name="Shape 134"/>
        <p:cNvGrpSpPr/>
        <p:nvPr/>
      </p:nvGrpSpPr>
      <p:grpSpPr>
        <a:xfrm>
          <a:off x="0" y="0"/>
          <a:ext cx="0" cy="0"/>
          <a:chOff x="0" y="0"/>
          <a:chExt cx="0" cy="0"/>
        </a:xfrm>
      </p:grpSpPr>
      <p:sp>
        <p:nvSpPr>
          <p:cNvPr id="135" name="Google Shape;135;p47"/>
          <p:cNvSpPr txBox="1"/>
          <p:nvPr>
            <p:ph type="title"/>
          </p:nvPr>
        </p:nvSpPr>
        <p:spPr>
          <a:xfrm>
            <a:off x="181941" y="159972"/>
            <a:ext cx="7886701" cy="349801"/>
          </a:xfrm>
          <a:prstGeom prst="rect">
            <a:avLst/>
          </a:prstGeom>
          <a:noFill/>
          <a:ln>
            <a:noFill/>
          </a:ln>
        </p:spPr>
        <p:txBody>
          <a:bodyPr anchorCtr="0" anchor="ctr" bIns="34275" lIns="34275" spcFirstLastPara="1" rIns="34275" wrap="square" tIns="34275">
            <a:norm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36" name="Google Shape;136;p47"/>
          <p:cNvSpPr txBox="1"/>
          <p:nvPr>
            <p:ph idx="1" type="body"/>
          </p:nvPr>
        </p:nvSpPr>
        <p:spPr>
          <a:xfrm>
            <a:off x="628650" y="1369219"/>
            <a:ext cx="7886700" cy="3263401"/>
          </a:xfrm>
          <a:prstGeom prst="rect">
            <a:avLst/>
          </a:prstGeom>
          <a:noFill/>
          <a:ln>
            <a:noFill/>
          </a:ln>
        </p:spPr>
        <p:txBody>
          <a:bodyPr anchorCtr="0" anchor="t" bIns="34275" lIns="34275" spcFirstLastPara="1" rIns="34275" wrap="square" tIns="34275">
            <a:normAutofit/>
          </a:bodyPr>
          <a:lstStyle>
            <a:lvl1pPr indent="-342900" lvl="0" marL="457200" algn="l">
              <a:lnSpc>
                <a:spcPct val="90000"/>
              </a:lnSpc>
              <a:spcBef>
                <a:spcPts val="800"/>
              </a:spcBef>
              <a:spcAft>
                <a:spcPts val="0"/>
              </a:spcAft>
              <a:buClr>
                <a:srgbClr val="000000"/>
              </a:buClr>
              <a:buSzPts val="1800"/>
              <a:buChar char="•"/>
              <a:defRPr/>
            </a:lvl1pPr>
            <a:lvl2pPr indent="-342900" lvl="1" marL="914400" algn="l">
              <a:lnSpc>
                <a:spcPct val="90000"/>
              </a:lnSpc>
              <a:spcBef>
                <a:spcPts val="800"/>
              </a:spcBef>
              <a:spcAft>
                <a:spcPts val="0"/>
              </a:spcAft>
              <a:buClr>
                <a:srgbClr val="000000"/>
              </a:buClr>
              <a:buSzPts val="1800"/>
              <a:buChar char="•"/>
              <a:defRPr/>
            </a:lvl2pPr>
            <a:lvl3pPr indent="-342900" lvl="2" marL="1371600" algn="l">
              <a:lnSpc>
                <a:spcPct val="90000"/>
              </a:lnSpc>
              <a:spcBef>
                <a:spcPts val="800"/>
              </a:spcBef>
              <a:spcAft>
                <a:spcPts val="0"/>
              </a:spcAft>
              <a:buClr>
                <a:srgbClr val="000000"/>
              </a:buClr>
              <a:buSzPts val="1800"/>
              <a:buChar char="•"/>
              <a:defRPr/>
            </a:lvl3pPr>
            <a:lvl4pPr indent="-342900" lvl="3" marL="1828800" algn="l">
              <a:lnSpc>
                <a:spcPct val="90000"/>
              </a:lnSpc>
              <a:spcBef>
                <a:spcPts val="800"/>
              </a:spcBef>
              <a:spcAft>
                <a:spcPts val="0"/>
              </a:spcAft>
              <a:buClr>
                <a:srgbClr val="000000"/>
              </a:buClr>
              <a:buSzPts val="1800"/>
              <a:buChar char="•"/>
              <a:defRPr/>
            </a:lvl4pPr>
            <a:lvl5pPr indent="-342900" lvl="4" marL="2286000" algn="l">
              <a:lnSpc>
                <a:spcPct val="90000"/>
              </a:lnSpc>
              <a:spcBef>
                <a:spcPts val="800"/>
              </a:spcBef>
              <a:spcAft>
                <a:spcPts val="0"/>
              </a:spcAft>
              <a:buClr>
                <a:srgbClr val="000000"/>
              </a:buClr>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37" name="Google Shape;137;p47"/>
          <p:cNvSpPr txBox="1"/>
          <p:nvPr>
            <p:ph idx="12" type="sldNum"/>
          </p:nvPr>
        </p:nvSpPr>
        <p:spPr>
          <a:xfrm>
            <a:off x="8318237" y="4812701"/>
            <a:ext cx="197114" cy="183024"/>
          </a:xfrm>
          <a:prstGeom prst="rect">
            <a:avLst/>
          </a:prstGeom>
          <a:noFill/>
          <a:ln>
            <a:noFill/>
          </a:ln>
        </p:spPr>
        <p:txBody>
          <a:bodyPr anchorCtr="0" anchor="ctr" bIns="34275" lIns="34275" spcFirstLastPara="1" rIns="34275" wrap="square" tIns="34275">
            <a:sp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000">
              <a:solidFill>
                <a:srgbClr val="585858"/>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9" name="Shape 19"/>
        <p:cNvGrpSpPr/>
        <p:nvPr/>
      </p:nvGrpSpPr>
      <p:grpSpPr>
        <a:xfrm>
          <a:off x="0" y="0"/>
          <a:ext cx="0" cy="0"/>
          <a:chOff x="0" y="0"/>
          <a:chExt cx="0" cy="0"/>
        </a:xfrm>
      </p:grpSpPr>
      <p:sp>
        <p:nvSpPr>
          <p:cNvPr id="20" name="Google Shape;20;p16"/>
          <p:cNvSpPr txBox="1"/>
          <p:nvPr>
            <p:ph type="title"/>
          </p:nvPr>
        </p:nvSpPr>
        <p:spPr>
          <a:xfrm>
            <a:off x="311708" y="744574"/>
            <a:ext cx="8520601" cy="2052601"/>
          </a:xfrm>
          <a:prstGeom prst="rect">
            <a:avLst/>
          </a:prstGeom>
          <a:noFill/>
          <a:ln>
            <a:noFill/>
          </a:ln>
        </p:spPr>
        <p:txBody>
          <a:bodyPr anchorCtr="0" anchor="b" bIns="91400" lIns="91400" spcFirstLastPara="1" rIns="91400" wrap="square" tIns="91400">
            <a:normAutofit/>
          </a:bodyPr>
          <a:lstStyle>
            <a:lvl1pPr lvl="0" algn="ctr">
              <a:lnSpc>
                <a:spcPct val="100000"/>
              </a:lnSpc>
              <a:spcBef>
                <a:spcPts val="0"/>
              </a:spcBef>
              <a:spcAft>
                <a:spcPts val="0"/>
              </a:spcAft>
              <a:buClr>
                <a:srgbClr val="000000"/>
              </a:buClr>
              <a:buSzPts val="5200"/>
              <a:buFont typeface="Arial"/>
              <a:buNone/>
              <a:defRPr sz="5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21" name="Google Shape;21;p16"/>
          <p:cNvSpPr txBox="1"/>
          <p:nvPr>
            <p:ph idx="1" type="body"/>
          </p:nvPr>
        </p:nvSpPr>
        <p:spPr>
          <a:xfrm>
            <a:off x="311699" y="2834125"/>
            <a:ext cx="8520602" cy="792601"/>
          </a:xfrm>
          <a:prstGeom prst="rect">
            <a:avLst/>
          </a:prstGeom>
          <a:noFill/>
          <a:ln>
            <a:noFill/>
          </a:ln>
        </p:spPr>
        <p:txBody>
          <a:bodyPr anchorCtr="0" anchor="t" bIns="91400" lIns="91400" spcFirstLastPara="1" rIns="91400" wrap="square" tIns="91400">
            <a:normAutofit/>
          </a:bodyPr>
          <a:lstStyle>
            <a:lvl1pPr indent="-228600" lvl="0" marL="457200" algn="ctr">
              <a:lnSpc>
                <a:spcPct val="100000"/>
              </a:lnSpc>
              <a:spcBef>
                <a:spcPts val="0"/>
              </a:spcBef>
              <a:spcAft>
                <a:spcPts val="0"/>
              </a:spcAft>
              <a:buClr>
                <a:srgbClr val="585858"/>
              </a:buClr>
              <a:buSzPts val="2800"/>
              <a:buFont typeface="Arial"/>
              <a:buNone/>
              <a:defRPr sz="2800"/>
            </a:lvl1pPr>
            <a:lvl2pPr indent="-228600" lvl="1" marL="914400" algn="ctr">
              <a:lnSpc>
                <a:spcPct val="100000"/>
              </a:lnSpc>
              <a:spcBef>
                <a:spcPts val="0"/>
              </a:spcBef>
              <a:spcAft>
                <a:spcPts val="0"/>
              </a:spcAft>
              <a:buClr>
                <a:srgbClr val="585858"/>
              </a:buClr>
              <a:buSzPts val="2800"/>
              <a:buFont typeface="Arial"/>
              <a:buNone/>
              <a:defRPr sz="2800"/>
            </a:lvl2pPr>
            <a:lvl3pPr indent="-228600" lvl="2" marL="1371600" algn="ctr">
              <a:lnSpc>
                <a:spcPct val="100000"/>
              </a:lnSpc>
              <a:spcBef>
                <a:spcPts val="0"/>
              </a:spcBef>
              <a:spcAft>
                <a:spcPts val="0"/>
              </a:spcAft>
              <a:buClr>
                <a:srgbClr val="585858"/>
              </a:buClr>
              <a:buSzPts val="2800"/>
              <a:buFont typeface="Arial"/>
              <a:buNone/>
              <a:defRPr sz="2800"/>
            </a:lvl3pPr>
            <a:lvl4pPr indent="-228600" lvl="3" marL="1828800" algn="ctr">
              <a:lnSpc>
                <a:spcPct val="100000"/>
              </a:lnSpc>
              <a:spcBef>
                <a:spcPts val="0"/>
              </a:spcBef>
              <a:spcAft>
                <a:spcPts val="0"/>
              </a:spcAft>
              <a:buClr>
                <a:srgbClr val="585858"/>
              </a:buClr>
              <a:buSzPts val="2800"/>
              <a:buFont typeface="Arial"/>
              <a:buNone/>
              <a:defRPr sz="2800"/>
            </a:lvl4pPr>
            <a:lvl5pPr indent="-228600" lvl="4" marL="2286000" algn="ctr">
              <a:lnSpc>
                <a:spcPct val="100000"/>
              </a:lnSpc>
              <a:spcBef>
                <a:spcPts val="0"/>
              </a:spcBef>
              <a:spcAft>
                <a:spcPts val="0"/>
              </a:spcAft>
              <a:buClr>
                <a:srgbClr val="585858"/>
              </a:buClr>
              <a:buSzPts val="2800"/>
              <a:buFont typeface="Arial"/>
              <a:buNone/>
              <a:defRPr sz="28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2" name="Google Shape;22;p16"/>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secHead">
  <p:cSld name="SECTION_HEADER">
    <p:spTree>
      <p:nvGrpSpPr>
        <p:cNvPr id="23" name="Shape 23"/>
        <p:cNvGrpSpPr/>
        <p:nvPr/>
      </p:nvGrpSpPr>
      <p:grpSpPr>
        <a:xfrm>
          <a:off x="0" y="0"/>
          <a:ext cx="0" cy="0"/>
          <a:chOff x="0" y="0"/>
          <a:chExt cx="0" cy="0"/>
        </a:xfrm>
      </p:grpSpPr>
      <p:sp>
        <p:nvSpPr>
          <p:cNvPr id="24" name="Google Shape;24;p17"/>
          <p:cNvSpPr txBox="1"/>
          <p:nvPr>
            <p:ph type="title"/>
          </p:nvPr>
        </p:nvSpPr>
        <p:spPr>
          <a:xfrm>
            <a:off x="311699" y="2150849"/>
            <a:ext cx="8520602" cy="841801"/>
          </a:xfrm>
          <a:prstGeom prst="rect">
            <a:avLst/>
          </a:prstGeom>
          <a:noFill/>
          <a:ln>
            <a:noFill/>
          </a:ln>
        </p:spPr>
        <p:txBody>
          <a:bodyPr anchorCtr="0" anchor="ctr" bIns="91400" lIns="91400" spcFirstLastPara="1" rIns="91400" wrap="square" tIns="91400">
            <a:normAutofit/>
          </a:bodyPr>
          <a:lstStyle>
            <a:lvl1pPr lvl="0" algn="ctr">
              <a:lnSpc>
                <a:spcPct val="100000"/>
              </a:lnSpc>
              <a:spcBef>
                <a:spcPts val="0"/>
              </a:spcBef>
              <a:spcAft>
                <a:spcPts val="0"/>
              </a:spcAft>
              <a:buClr>
                <a:srgbClr val="000000"/>
              </a:buClr>
              <a:buSzPts val="3600"/>
              <a:buFont typeface="Arial"/>
              <a:buNone/>
              <a:defRPr sz="36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25" name="Google Shape;25;p17"/>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p:cSld name="TITLE_AND_BODY 3">
    <p:spTree>
      <p:nvGrpSpPr>
        <p:cNvPr id="26" name="Shape 26"/>
        <p:cNvGrpSpPr/>
        <p:nvPr/>
      </p:nvGrpSpPr>
      <p:grpSpPr>
        <a:xfrm>
          <a:off x="0" y="0"/>
          <a:ext cx="0" cy="0"/>
          <a:chOff x="0" y="0"/>
          <a:chExt cx="0" cy="0"/>
        </a:xfrm>
      </p:grpSpPr>
      <p:sp>
        <p:nvSpPr>
          <p:cNvPr id="27" name="Google Shape;27;p18"/>
          <p:cNvSpPr txBox="1"/>
          <p:nvPr>
            <p:ph type="title"/>
          </p:nvPr>
        </p:nvSpPr>
        <p:spPr>
          <a:xfrm>
            <a:off x="311699" y="445025"/>
            <a:ext cx="8520602" cy="572701"/>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28" name="Google Shape;28;p18"/>
          <p:cNvSpPr txBox="1"/>
          <p:nvPr>
            <p:ph idx="1" type="body"/>
          </p:nvPr>
        </p:nvSpPr>
        <p:spPr>
          <a:xfrm>
            <a:off x="311699" y="1152475"/>
            <a:ext cx="8520602" cy="3416400"/>
          </a:xfrm>
          <a:prstGeom prst="rect">
            <a:avLst/>
          </a:prstGeom>
          <a:noFill/>
          <a:ln>
            <a:noFill/>
          </a:ln>
        </p:spPr>
        <p:txBody>
          <a:bodyPr anchorCtr="0" anchor="t" bIns="91400" lIns="91400" spcFirstLastPara="1" rIns="91400" wrap="square" tIns="91400">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9" name="Google Shape;29;p18"/>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type="twoColTx">
  <p:cSld name="TITLE_AND_TWO_COLUMNS">
    <p:spTree>
      <p:nvGrpSpPr>
        <p:cNvPr id="30" name="Shape 30"/>
        <p:cNvGrpSpPr/>
        <p:nvPr/>
      </p:nvGrpSpPr>
      <p:grpSpPr>
        <a:xfrm>
          <a:off x="0" y="0"/>
          <a:ext cx="0" cy="0"/>
          <a:chOff x="0" y="0"/>
          <a:chExt cx="0" cy="0"/>
        </a:xfrm>
      </p:grpSpPr>
      <p:sp>
        <p:nvSpPr>
          <p:cNvPr id="31" name="Google Shape;31;p19"/>
          <p:cNvSpPr txBox="1"/>
          <p:nvPr>
            <p:ph type="title"/>
          </p:nvPr>
        </p:nvSpPr>
        <p:spPr>
          <a:xfrm>
            <a:off x="311699" y="445025"/>
            <a:ext cx="8520602" cy="572701"/>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32" name="Google Shape;32;p19"/>
          <p:cNvSpPr txBox="1"/>
          <p:nvPr>
            <p:ph idx="1" type="body"/>
          </p:nvPr>
        </p:nvSpPr>
        <p:spPr>
          <a:xfrm>
            <a:off x="311699" y="1152475"/>
            <a:ext cx="3999902" cy="3416400"/>
          </a:xfrm>
          <a:prstGeom prst="rect">
            <a:avLst/>
          </a:prstGeom>
          <a:noFill/>
          <a:ln>
            <a:noFill/>
          </a:ln>
        </p:spPr>
        <p:txBody>
          <a:bodyPr anchorCtr="0" anchor="t" bIns="91400" lIns="91400" spcFirstLastPara="1" rIns="91400" wrap="square" tIns="91400">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sz="1400"/>
            </a:lvl2pPr>
            <a:lvl3pPr indent="-317500" lvl="2" marL="1371600" algn="l">
              <a:lnSpc>
                <a:spcPct val="115000"/>
              </a:lnSpc>
              <a:spcBef>
                <a:spcPts val="0"/>
              </a:spcBef>
              <a:spcAft>
                <a:spcPts val="0"/>
              </a:spcAft>
              <a:buSzPts val="1400"/>
              <a:buChar char="■"/>
              <a:defRPr sz="1400"/>
            </a:lvl3pPr>
            <a:lvl4pPr indent="-317500" lvl="3" marL="1828800" algn="l">
              <a:lnSpc>
                <a:spcPct val="115000"/>
              </a:lnSpc>
              <a:spcBef>
                <a:spcPts val="0"/>
              </a:spcBef>
              <a:spcAft>
                <a:spcPts val="0"/>
              </a:spcAft>
              <a:buSzPts val="1400"/>
              <a:buChar char="●"/>
              <a:defRPr sz="1400"/>
            </a:lvl4pPr>
            <a:lvl5pPr indent="-317500" lvl="4" marL="2286000" algn="l">
              <a:lnSpc>
                <a:spcPct val="115000"/>
              </a:lnSpc>
              <a:spcBef>
                <a:spcPts val="0"/>
              </a:spcBef>
              <a:spcAft>
                <a:spcPts val="0"/>
              </a:spcAft>
              <a:buSzPts val="1400"/>
              <a:buChar char="○"/>
              <a:defRPr sz="14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33" name="Google Shape;33;p19"/>
          <p:cNvSpPr txBox="1"/>
          <p:nvPr>
            <p:ph idx="2" type="body"/>
          </p:nvPr>
        </p:nvSpPr>
        <p:spPr>
          <a:xfrm>
            <a:off x="4832399" y="1152475"/>
            <a:ext cx="3999902" cy="3416400"/>
          </a:xfrm>
          <a:prstGeom prst="rect">
            <a:avLst/>
          </a:prstGeom>
          <a:noFill/>
          <a:ln>
            <a:noFill/>
          </a:ln>
        </p:spPr>
        <p:txBody>
          <a:bodyPr anchorCtr="0" anchor="t" bIns="91400" lIns="91400" spcFirstLastPara="1" rIns="91400" wrap="square" tIns="91400">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34" name="Google Shape;34;p19"/>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spTree>
      <p:nvGrpSpPr>
        <p:cNvPr id="35" name="Shape 35"/>
        <p:cNvGrpSpPr/>
        <p:nvPr/>
      </p:nvGrpSpPr>
      <p:grpSpPr>
        <a:xfrm>
          <a:off x="0" y="0"/>
          <a:ext cx="0" cy="0"/>
          <a:chOff x="0" y="0"/>
          <a:chExt cx="0" cy="0"/>
        </a:xfrm>
      </p:grpSpPr>
      <p:sp>
        <p:nvSpPr>
          <p:cNvPr id="36" name="Google Shape;36;p20"/>
          <p:cNvSpPr txBox="1"/>
          <p:nvPr>
            <p:ph type="title"/>
          </p:nvPr>
        </p:nvSpPr>
        <p:spPr>
          <a:xfrm>
            <a:off x="311699" y="445025"/>
            <a:ext cx="8520602" cy="572701"/>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37" name="Google Shape;37;p20"/>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
  <p:cSld name="ONE_COLUMN_TEXT">
    <p:spTree>
      <p:nvGrpSpPr>
        <p:cNvPr id="38" name="Shape 38"/>
        <p:cNvGrpSpPr/>
        <p:nvPr/>
      </p:nvGrpSpPr>
      <p:grpSpPr>
        <a:xfrm>
          <a:off x="0" y="0"/>
          <a:ext cx="0" cy="0"/>
          <a:chOff x="0" y="0"/>
          <a:chExt cx="0" cy="0"/>
        </a:xfrm>
      </p:grpSpPr>
      <p:sp>
        <p:nvSpPr>
          <p:cNvPr id="39" name="Google Shape;39;p21"/>
          <p:cNvSpPr txBox="1"/>
          <p:nvPr>
            <p:ph type="title"/>
          </p:nvPr>
        </p:nvSpPr>
        <p:spPr>
          <a:xfrm>
            <a:off x="311699" y="555600"/>
            <a:ext cx="2808001" cy="755700"/>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000000"/>
              </a:buClr>
              <a:buSzPts val="2400"/>
              <a:buFont typeface="Arial"/>
              <a:buNone/>
              <a:defRPr sz="24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40" name="Google Shape;40;p21"/>
          <p:cNvSpPr txBox="1"/>
          <p:nvPr>
            <p:ph idx="1" type="body"/>
          </p:nvPr>
        </p:nvSpPr>
        <p:spPr>
          <a:xfrm>
            <a:off x="311699" y="1389599"/>
            <a:ext cx="2808001" cy="3179401"/>
          </a:xfrm>
          <a:prstGeom prst="rect">
            <a:avLst/>
          </a:prstGeom>
          <a:noFill/>
          <a:ln>
            <a:noFill/>
          </a:ln>
        </p:spPr>
        <p:txBody>
          <a:bodyPr anchorCtr="0" anchor="t" bIns="91400" lIns="91400" spcFirstLastPara="1" rIns="91400" wrap="square" tIns="91400">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41" name="Google Shape;41;p21"/>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699" y="445025"/>
            <a:ext cx="8520602" cy="572701"/>
          </a:xfrm>
          <a:prstGeom prst="rect">
            <a:avLst/>
          </a:prstGeom>
          <a:noFill/>
          <a:ln>
            <a:noFill/>
          </a:ln>
        </p:spPr>
        <p:txBody>
          <a:bodyPr anchorCtr="0" anchor="t" bIns="91400" lIns="91400" spcFirstLastPara="1" rIns="91400" wrap="square" tIns="91400">
            <a:norm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7" name="Google Shape;7;p12"/>
          <p:cNvSpPr txBox="1"/>
          <p:nvPr>
            <p:ph idx="1" type="body"/>
          </p:nvPr>
        </p:nvSpPr>
        <p:spPr>
          <a:xfrm>
            <a:off x="311699" y="1152475"/>
            <a:ext cx="8520602" cy="3416400"/>
          </a:xfrm>
          <a:prstGeom prst="rect">
            <a:avLst/>
          </a:prstGeom>
          <a:noFill/>
          <a:ln>
            <a:noFill/>
          </a:ln>
        </p:spPr>
        <p:txBody>
          <a:bodyPr anchorCtr="0" anchor="t" bIns="91400" lIns="91400" spcFirstLastPara="1" rIns="91400" wrap="square" tIns="91400">
            <a:normAutofit/>
          </a:bodyPr>
          <a:lstStyle>
            <a:lvl1pPr indent="-342900" lvl="0" marL="4572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 name="Google Shape;8;p12"/>
          <p:cNvSpPr txBox="1"/>
          <p:nvPr>
            <p:ph idx="12" type="sldNum"/>
          </p:nvPr>
        </p:nvSpPr>
        <p:spPr>
          <a:xfrm>
            <a:off x="8684345" y="4700819"/>
            <a:ext cx="336813" cy="318396"/>
          </a:xfrm>
          <a:prstGeom prst="rect">
            <a:avLst/>
          </a:prstGeom>
          <a:noFill/>
          <a:ln>
            <a:noFill/>
          </a:ln>
        </p:spPr>
        <p:txBody>
          <a:bodyPr anchorCtr="0" anchor="ctr" bIns="91400" lIns="91400" spcFirstLastPara="1" rIns="91400" wrap="square" tIns="91400">
            <a:norm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hyperlink" Target="https://drive.google.com/file/d/123pI67khBGNUexG6_B233Eou34pCatD-/view?usp=shar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hyperlink" Target="https://drive.google.com/file/d/123pI67khBGNUexG6_B233Eou34pCatD-/view?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hyperlink" Target="https://drive.google.com/file/d/123pI67khBGNUexG6_B233Eou34pCatD-/view?usp=sha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drive.google.com/file/d/123pI67khBGNUexG6_B233Eou34pCatD-/view?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
          <p:cNvSpPr txBox="1"/>
          <p:nvPr>
            <p:ph type="title"/>
          </p:nvPr>
        </p:nvSpPr>
        <p:spPr>
          <a:xfrm>
            <a:off x="311699" y="1161800"/>
            <a:ext cx="3736801" cy="2007899"/>
          </a:xfrm>
          <a:prstGeom prst="rect">
            <a:avLst/>
          </a:prstGeom>
          <a:noFill/>
          <a:ln>
            <a:noFill/>
          </a:ln>
        </p:spPr>
        <p:txBody>
          <a:bodyPr anchorCtr="0" anchor="ctr" bIns="91400" lIns="91400" spcFirstLastPara="1" rIns="91400" wrap="square" tIns="91400">
            <a:normAutofit/>
          </a:bodyPr>
          <a:lstStyle/>
          <a:p>
            <a:pPr indent="0" lvl="0" marL="0" marR="0" rtl="0" algn="ctr">
              <a:lnSpc>
                <a:spcPct val="100000"/>
              </a:lnSpc>
              <a:spcBef>
                <a:spcPts val="0"/>
              </a:spcBef>
              <a:spcAft>
                <a:spcPts val="0"/>
              </a:spcAft>
              <a:buClr>
                <a:srgbClr val="FFFFFF"/>
              </a:buClr>
              <a:buSzPts val="2387"/>
              <a:buFont typeface="Dosis"/>
              <a:buNone/>
            </a:pPr>
            <a:r>
              <a:rPr b="1" lang="en-US" sz="2387">
                <a:solidFill>
                  <a:srgbClr val="FFFFFF"/>
                </a:solidFill>
                <a:latin typeface="Dosis"/>
                <a:ea typeface="Dosis"/>
                <a:cs typeface="Dosis"/>
                <a:sym typeface="Dosis"/>
              </a:rPr>
              <a:t>Predict Customer Personality to boost marketing campaign by using Machine Learning</a:t>
            </a:r>
            <a:endParaRPr/>
          </a:p>
        </p:txBody>
      </p:sp>
      <p:pic>
        <p:nvPicPr>
          <p:cNvPr descr="Google Shape;151;p39" id="143" name="Google Shape;143;p1"/>
          <p:cNvPicPr preferRelativeResize="0"/>
          <p:nvPr/>
        </p:nvPicPr>
        <p:blipFill rotWithShape="1">
          <a:blip r:embed="rId3">
            <a:alphaModFix/>
          </a:blip>
          <a:srcRect b="0" l="11212" r="0" t="0"/>
          <a:stretch/>
        </p:blipFill>
        <p:spPr>
          <a:xfrm flipH="1" rot="5400000">
            <a:off x="4805064" y="694114"/>
            <a:ext cx="3026949" cy="3133425"/>
          </a:xfrm>
          <a:prstGeom prst="rect">
            <a:avLst/>
          </a:prstGeom>
          <a:noFill/>
          <a:ln>
            <a:noFill/>
          </a:ln>
        </p:spPr>
      </p:pic>
      <p:grpSp>
        <p:nvGrpSpPr>
          <p:cNvPr id="144" name="Google Shape;144;p1"/>
          <p:cNvGrpSpPr/>
          <p:nvPr/>
        </p:nvGrpSpPr>
        <p:grpSpPr>
          <a:xfrm>
            <a:off x="6961964" y="2768974"/>
            <a:ext cx="1986302" cy="918602"/>
            <a:chOff x="0" y="0"/>
            <a:chExt cx="1986301" cy="918601"/>
          </a:xfrm>
        </p:grpSpPr>
        <p:sp>
          <p:nvSpPr>
            <p:cNvPr id="145" name="Google Shape;145;p1"/>
            <p:cNvSpPr/>
            <p:nvPr/>
          </p:nvSpPr>
          <p:spPr>
            <a:xfrm>
              <a:off x="0" y="0"/>
              <a:ext cx="1986301" cy="918601"/>
            </a:xfrm>
            <a:prstGeom prst="roundRect">
              <a:avLst>
                <a:gd fmla="val 16667" name="adj"/>
              </a:avLst>
            </a:prstGeom>
            <a:solidFill>
              <a:srgbClr val="01949E"/>
            </a:solidFill>
            <a:ln cap="flat" cmpd="sng" w="38100">
              <a:solidFill>
                <a:srgbClr val="01949E"/>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
                <a:buFont typeface="Calibri"/>
                <a:buNone/>
              </a:pPr>
              <a:r>
                <a:t/>
              </a:r>
              <a:endParaRPr b="0" i="0" sz="300" u="none" cap="none" strike="noStrike">
                <a:solidFill>
                  <a:srgbClr val="FFFFFF"/>
                </a:solidFill>
                <a:latin typeface="Calibri"/>
                <a:ea typeface="Calibri"/>
                <a:cs typeface="Calibri"/>
                <a:sym typeface="Calibri"/>
              </a:endParaRPr>
            </a:p>
          </p:txBody>
        </p:sp>
        <p:sp>
          <p:nvSpPr>
            <p:cNvPr id="146" name="Google Shape;146;p1"/>
            <p:cNvSpPr txBox="1"/>
            <p:nvPr/>
          </p:nvSpPr>
          <p:spPr>
            <a:xfrm>
              <a:off x="94366" y="395800"/>
              <a:ext cx="1797568" cy="127001"/>
            </a:xfrm>
            <a:prstGeom prst="rect">
              <a:avLst/>
            </a:prstGeom>
            <a:noFill/>
            <a:ln>
              <a:noFill/>
            </a:ln>
          </p:spPr>
          <p:txBody>
            <a:bodyPr anchorCtr="0" anchor="ctr" bIns="30450" lIns="30450" spcFirstLastPara="1" rIns="30450" wrap="square" tIns="30450">
              <a:spAutoFit/>
            </a:bodyPr>
            <a:lstStyle/>
            <a:p>
              <a:pPr indent="0" lvl="0" marL="0" marR="0" rtl="0" algn="ctr">
                <a:lnSpc>
                  <a:spcPct val="100000"/>
                </a:lnSpc>
                <a:spcBef>
                  <a:spcPts val="0"/>
                </a:spcBef>
                <a:spcAft>
                  <a:spcPts val="0"/>
                </a:spcAft>
                <a:buClr>
                  <a:srgbClr val="FFFFFF"/>
                </a:buClr>
                <a:buSzPts val="300"/>
                <a:buFont typeface="Calibri"/>
                <a:buNone/>
              </a:pPr>
              <a:r>
                <a:rPr b="0" i="0" lang="en-US" sz="300" u="none" cap="none" strike="noStrike">
                  <a:solidFill>
                    <a:srgbClr val="FFFFFF"/>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grpSp>
      <p:pic>
        <p:nvPicPr>
          <p:cNvPr id="147" name="Google Shape;147;p1"/>
          <p:cNvPicPr preferRelativeResize="0"/>
          <p:nvPr/>
        </p:nvPicPr>
        <p:blipFill rotWithShape="1">
          <a:blip r:embed="rId4">
            <a:alphaModFix/>
          </a:blip>
          <a:srcRect b="2622" l="1456" r="5171" t="4005"/>
          <a:stretch/>
        </p:blipFill>
        <p:spPr>
          <a:xfrm>
            <a:off x="5137509" y="1065781"/>
            <a:ext cx="2400600" cy="2400600"/>
          </a:xfrm>
          <a:prstGeom prst="ellipse">
            <a:avLst/>
          </a:prstGeom>
          <a:noFill/>
          <a:ln>
            <a:noFill/>
          </a:ln>
        </p:spPr>
      </p:pic>
      <p:sp>
        <p:nvSpPr>
          <p:cNvPr id="148" name="Google Shape;148;p1"/>
          <p:cNvSpPr/>
          <p:nvPr/>
        </p:nvSpPr>
        <p:spPr>
          <a:xfrm>
            <a:off x="6922145" y="2730762"/>
            <a:ext cx="1986301" cy="918602"/>
          </a:xfrm>
          <a:prstGeom prst="roundRect">
            <a:avLst>
              <a:gd fmla="val 16667" name="adj"/>
            </a:avLst>
          </a:prstGeom>
          <a:solidFill>
            <a:srgbClr val="FFFFFF"/>
          </a:solidFill>
          <a:ln cap="flat" cmpd="sng" w="38100">
            <a:solidFill>
              <a:srgbClr val="01949E"/>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Calibri"/>
              <a:buNone/>
            </a:pPr>
            <a:r>
              <a:t/>
            </a:r>
            <a:endParaRPr b="0" i="0" sz="1200" u="none" cap="none" strike="noStrike">
              <a:solidFill>
                <a:srgbClr val="FFFFFF"/>
              </a:solidFill>
              <a:latin typeface="Calibri"/>
              <a:ea typeface="Calibri"/>
              <a:cs typeface="Calibri"/>
              <a:sym typeface="Calibri"/>
            </a:endParaRPr>
          </a:p>
        </p:txBody>
      </p:sp>
      <p:sp>
        <p:nvSpPr>
          <p:cNvPr id="149" name="Google Shape;149;p1"/>
          <p:cNvSpPr txBox="1"/>
          <p:nvPr/>
        </p:nvSpPr>
        <p:spPr>
          <a:xfrm>
            <a:off x="6949930" y="2801398"/>
            <a:ext cx="1841401" cy="228601"/>
          </a:xfrm>
          <a:prstGeom prst="rect">
            <a:avLst/>
          </a:prstGeom>
          <a:noFill/>
          <a:ln>
            <a:noFill/>
          </a:ln>
        </p:spPr>
        <p:txBody>
          <a:bodyPr anchorCtr="0" anchor="ctr" bIns="0" lIns="0" spcFirstLastPara="1" rIns="0" wrap="square" tIns="0">
            <a:spAutoFit/>
          </a:bodyPr>
          <a:lstStyle/>
          <a:p>
            <a:pPr indent="0" lvl="0" marL="0" marR="0" rtl="0" algn="ctr">
              <a:lnSpc>
                <a:spcPct val="146130"/>
              </a:lnSpc>
              <a:spcBef>
                <a:spcPts val="0"/>
              </a:spcBef>
              <a:spcAft>
                <a:spcPts val="0"/>
              </a:spcAft>
              <a:buClr>
                <a:srgbClr val="01949E"/>
              </a:buClr>
              <a:buSzPts val="1500"/>
              <a:buFont typeface="Montserrat"/>
              <a:buNone/>
            </a:pPr>
            <a:r>
              <a:rPr b="1" i="0" lang="en-US" sz="1500" u="none" cap="none" strike="noStrike">
                <a:solidFill>
                  <a:srgbClr val="01949E"/>
                </a:solidFill>
                <a:latin typeface="Montserrat"/>
                <a:ea typeface="Montserrat"/>
                <a:cs typeface="Montserrat"/>
                <a:sym typeface="Montserrat"/>
              </a:rPr>
              <a:t>Rezki Trianto</a:t>
            </a:r>
            <a:endParaRPr b="0" i="0" sz="1400" u="none" cap="none" strike="noStrike">
              <a:solidFill>
                <a:srgbClr val="000000"/>
              </a:solidFill>
              <a:latin typeface="Arial"/>
              <a:ea typeface="Arial"/>
              <a:cs typeface="Arial"/>
              <a:sym typeface="Arial"/>
            </a:endParaRPr>
          </a:p>
        </p:txBody>
      </p:sp>
      <p:sp>
        <p:nvSpPr>
          <p:cNvPr id="150" name="Google Shape;150;p1"/>
          <p:cNvSpPr txBox="1"/>
          <p:nvPr/>
        </p:nvSpPr>
        <p:spPr>
          <a:xfrm>
            <a:off x="6922213" y="3105576"/>
            <a:ext cx="1986300" cy="361200"/>
          </a:xfrm>
          <a:prstGeom prst="rect">
            <a:avLst/>
          </a:prstGeom>
          <a:noFill/>
          <a:ln>
            <a:noFill/>
          </a:ln>
        </p:spPr>
        <p:txBody>
          <a:bodyPr anchorCtr="0" anchor="ctr" bIns="0" lIns="0" spcFirstLastPara="1" rIns="0" wrap="square" tIns="0">
            <a:spAutoFit/>
          </a:bodyPr>
          <a:lstStyle/>
          <a:p>
            <a:pPr indent="0" lvl="0" marL="0" marR="0" rtl="0" algn="ctr">
              <a:lnSpc>
                <a:spcPct val="78200"/>
              </a:lnSpc>
              <a:spcBef>
                <a:spcPts val="0"/>
              </a:spcBef>
              <a:spcAft>
                <a:spcPts val="0"/>
              </a:spcAft>
              <a:buClr>
                <a:srgbClr val="444851"/>
              </a:buClr>
              <a:buSzPts val="1000"/>
              <a:buFont typeface="Montserrat"/>
              <a:buNone/>
            </a:pPr>
            <a:r>
              <a:rPr b="1" i="0" lang="en-US" sz="1000" u="none" cap="none" strike="noStrike">
                <a:solidFill>
                  <a:srgbClr val="444851"/>
                </a:solidFill>
                <a:latin typeface="Montserrat"/>
                <a:ea typeface="Montserrat"/>
                <a:cs typeface="Montserrat"/>
                <a:sym typeface="Montserrat"/>
              </a:rPr>
              <a:t>Data Scientist</a:t>
            </a:r>
            <a:endParaRPr b="1" i="0" sz="1000" u="none" cap="none" strike="noStrike">
              <a:solidFill>
                <a:srgbClr val="444851"/>
              </a:solidFill>
              <a:latin typeface="Montserrat"/>
              <a:ea typeface="Montserrat"/>
              <a:cs typeface="Montserrat"/>
              <a:sym typeface="Montserrat"/>
            </a:endParaRPr>
          </a:p>
          <a:p>
            <a:pPr indent="0" lvl="0" marL="0" marR="0" rtl="0" algn="ctr">
              <a:lnSpc>
                <a:spcPct val="78200"/>
              </a:lnSpc>
              <a:spcBef>
                <a:spcPts val="0"/>
              </a:spcBef>
              <a:spcAft>
                <a:spcPts val="0"/>
              </a:spcAft>
              <a:buClr>
                <a:srgbClr val="444851"/>
              </a:buClr>
              <a:buSzPts val="1000"/>
              <a:buFont typeface="Montserrat"/>
              <a:buNone/>
            </a:pPr>
            <a:r>
              <a:t/>
            </a:r>
            <a:endParaRPr b="1" i="0" sz="1000" u="none" cap="none" strike="noStrike">
              <a:solidFill>
                <a:srgbClr val="444851"/>
              </a:solidFill>
              <a:latin typeface="Montserrat"/>
              <a:ea typeface="Montserrat"/>
              <a:cs typeface="Montserrat"/>
              <a:sym typeface="Montserrat"/>
            </a:endParaRPr>
          </a:p>
          <a:p>
            <a:pPr indent="0" lvl="0" marL="0" marR="0" rtl="0" algn="ctr">
              <a:lnSpc>
                <a:spcPct val="78200"/>
              </a:lnSpc>
              <a:spcBef>
                <a:spcPts val="0"/>
              </a:spcBef>
              <a:spcAft>
                <a:spcPts val="0"/>
              </a:spcAft>
              <a:buClr>
                <a:srgbClr val="444851"/>
              </a:buClr>
              <a:buSzPts val="1000"/>
              <a:buFont typeface="Montserrat"/>
              <a:buNone/>
            </a:pPr>
            <a:r>
              <a:rPr b="1" i="0" lang="en-US" sz="1000" u="none" cap="none" strike="noStrike">
                <a:solidFill>
                  <a:srgbClr val="444851"/>
                </a:solidFill>
                <a:latin typeface="Montserrat"/>
                <a:ea typeface="Montserrat"/>
                <a:cs typeface="Montserrat"/>
                <a:sym typeface="Montserrat"/>
              </a:rPr>
              <a:t>Unicorn Tech Company</a:t>
            </a:r>
            <a:endParaRPr b="1" i="0" sz="1000" u="none" cap="none" strike="noStrike">
              <a:solidFill>
                <a:srgbClr val="44485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
          <p:cNvSpPr txBox="1"/>
          <p:nvPr>
            <p:ph type="title"/>
          </p:nvPr>
        </p:nvSpPr>
        <p:spPr>
          <a:xfrm>
            <a:off x="0" y="-12176"/>
            <a:ext cx="7926300" cy="572702"/>
          </a:xfrm>
          <a:prstGeom prst="rect">
            <a:avLst/>
          </a:prstGeom>
          <a:noFill/>
          <a:ln>
            <a:noFill/>
          </a:ln>
        </p:spPr>
        <p:txBody>
          <a:bodyPr anchorCtr="0" anchor="t" bIns="91400" lIns="91400" spcFirstLastPara="1" rIns="91400" wrap="square" tIns="91400">
            <a:normAutofit/>
          </a:bodyPr>
          <a:lstStyle/>
          <a:p>
            <a:pPr indent="0" lvl="0" marL="0" marR="0" rtl="0" algn="ctr">
              <a:lnSpc>
                <a:spcPct val="100000"/>
              </a:lnSpc>
              <a:spcBef>
                <a:spcPts val="0"/>
              </a:spcBef>
              <a:spcAft>
                <a:spcPts val="0"/>
              </a:spcAft>
              <a:buClr>
                <a:srgbClr val="FFFFFF"/>
              </a:buClr>
              <a:buSzPts val="2200"/>
              <a:buFont typeface="Roboto"/>
              <a:buNone/>
            </a:pPr>
            <a:r>
              <a:rPr b="1" lang="en-US" sz="2200">
                <a:solidFill>
                  <a:srgbClr val="FFFFFF"/>
                </a:solidFill>
                <a:latin typeface="Roboto"/>
                <a:ea typeface="Roboto"/>
                <a:cs typeface="Roboto"/>
                <a:sym typeface="Roboto"/>
              </a:rPr>
              <a:t>Disclaimer</a:t>
            </a:r>
            <a:endParaRPr/>
          </a:p>
        </p:txBody>
      </p:sp>
      <p:sp>
        <p:nvSpPr>
          <p:cNvPr id="156" name="Google Shape;156;p2"/>
          <p:cNvSpPr txBox="1"/>
          <p:nvPr>
            <p:ph idx="1" type="body"/>
          </p:nvPr>
        </p:nvSpPr>
        <p:spPr>
          <a:xfrm>
            <a:off x="311699" y="1205499"/>
            <a:ext cx="8520602" cy="3363601"/>
          </a:xfrm>
          <a:prstGeom prst="rect">
            <a:avLst/>
          </a:prstGeom>
          <a:noFill/>
          <a:ln>
            <a:noFill/>
          </a:ln>
        </p:spPr>
        <p:txBody>
          <a:bodyPr anchorCtr="0" anchor="t" bIns="91400" lIns="91400" spcFirstLastPara="1" rIns="91400" wrap="square" tIns="91400">
            <a:normAutofit/>
          </a:bodyPr>
          <a:lstStyle/>
          <a:p>
            <a:pPr indent="-342900" lvl="0" marL="457200" rtl="0" algn="just">
              <a:lnSpc>
                <a:spcPct val="115000"/>
              </a:lnSpc>
              <a:spcBef>
                <a:spcPts val="0"/>
              </a:spcBef>
              <a:spcAft>
                <a:spcPts val="0"/>
              </a:spcAft>
              <a:buClr>
                <a:srgbClr val="000000"/>
              </a:buClr>
              <a:buSzPts val="1800"/>
              <a:buFont typeface="Dosis"/>
              <a:buAutoNum type="arabicPeriod"/>
            </a:pPr>
            <a:r>
              <a:rPr lang="en-US">
                <a:solidFill>
                  <a:srgbClr val="000000"/>
                </a:solidFill>
                <a:latin typeface="Dosis"/>
                <a:ea typeface="Dosis"/>
                <a:cs typeface="Dosis"/>
                <a:sym typeface="Dosis"/>
              </a:rPr>
              <a:t>Dokumen ini hanya dokumen pembanding untuk membantu kamu memahami bagaimana pengerjaan yang baik dan benar. Tidak untuk diduplikasi dan disebarluaskan. Apabila kamu hanya mengikuti dan menduplikasi dokumen ini, itu tidak akan menunjukkan kualitas kamu yang sebenarnya.</a:t>
            </a:r>
            <a:endParaRPr/>
          </a:p>
          <a:p>
            <a:pPr indent="-342900" lvl="0" marL="457200" rtl="0" algn="just">
              <a:lnSpc>
                <a:spcPct val="115000"/>
              </a:lnSpc>
              <a:spcBef>
                <a:spcPts val="0"/>
              </a:spcBef>
              <a:spcAft>
                <a:spcPts val="0"/>
              </a:spcAft>
              <a:buClr>
                <a:srgbClr val="000000"/>
              </a:buClr>
              <a:buSzPts val="1800"/>
              <a:buFont typeface="Dosis"/>
              <a:buAutoNum type="arabicPeriod"/>
            </a:pPr>
            <a:r>
              <a:rPr lang="en-US">
                <a:solidFill>
                  <a:srgbClr val="000000"/>
                </a:solidFill>
                <a:latin typeface="Dosis"/>
                <a:ea typeface="Dosis"/>
                <a:cs typeface="Dosis"/>
                <a:sym typeface="Dosis"/>
              </a:rPr>
              <a:t>Dilarang untuk menduplikasi atau menyebarluaskan dokumen ini.</a:t>
            </a:r>
            <a:endParaRPr/>
          </a:p>
          <a:p>
            <a:pPr indent="-342900" lvl="0" marL="457200" rtl="0" algn="just">
              <a:lnSpc>
                <a:spcPct val="115000"/>
              </a:lnSpc>
              <a:spcBef>
                <a:spcPts val="0"/>
              </a:spcBef>
              <a:spcAft>
                <a:spcPts val="0"/>
              </a:spcAft>
              <a:buClr>
                <a:srgbClr val="000000"/>
              </a:buClr>
              <a:buSzPts val="1800"/>
              <a:buFont typeface="Dosis"/>
              <a:buAutoNum type="arabicPeriod"/>
            </a:pPr>
            <a:r>
              <a:rPr lang="en-US">
                <a:solidFill>
                  <a:srgbClr val="000000"/>
                </a:solidFill>
                <a:latin typeface="Dosis"/>
                <a:ea typeface="Dosis"/>
                <a:cs typeface="Dosis"/>
                <a:sym typeface="Dosis"/>
              </a:rPr>
              <a:t>Bersedia untuk menjalani proses hukum yang berlaku apabila terjadi pelanggaran terhadap poin nomor dua (2) dari dokumen ini sesuai dengan peraturan Undang-Undang Nomor 28 Tahun 2004 tentang Hak Cipta.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
          <p:cNvSpPr txBox="1"/>
          <p:nvPr>
            <p:ph type="title"/>
          </p:nvPr>
        </p:nvSpPr>
        <p:spPr>
          <a:xfrm>
            <a:off x="0" y="-12176"/>
            <a:ext cx="7926300" cy="572702"/>
          </a:xfrm>
          <a:prstGeom prst="rect">
            <a:avLst/>
          </a:prstGeom>
          <a:noFill/>
          <a:ln>
            <a:noFill/>
          </a:ln>
        </p:spPr>
        <p:txBody>
          <a:bodyPr anchorCtr="0" anchor="t" bIns="91400" lIns="91400" spcFirstLastPara="1" rIns="91400" wrap="square" tIns="91400">
            <a:normAutofit/>
          </a:bodyPr>
          <a:lstStyle/>
          <a:p>
            <a:pPr indent="0" lvl="0" marL="0" marR="0" rtl="0" algn="ctr">
              <a:lnSpc>
                <a:spcPct val="100000"/>
              </a:lnSpc>
              <a:spcBef>
                <a:spcPts val="0"/>
              </a:spcBef>
              <a:spcAft>
                <a:spcPts val="0"/>
              </a:spcAft>
              <a:buClr>
                <a:srgbClr val="FFFFFF"/>
              </a:buClr>
              <a:buSzPts val="2200"/>
              <a:buFont typeface="Roboto"/>
              <a:buNone/>
            </a:pPr>
            <a:r>
              <a:rPr b="1" lang="en-US" sz="2200">
                <a:solidFill>
                  <a:srgbClr val="FFFFFF"/>
                </a:solidFill>
                <a:latin typeface="Roboto"/>
                <a:ea typeface="Roboto"/>
                <a:cs typeface="Roboto"/>
                <a:sym typeface="Roboto"/>
              </a:rPr>
              <a:t>Overview</a:t>
            </a:r>
            <a:endParaRPr/>
          </a:p>
        </p:txBody>
      </p:sp>
      <p:sp>
        <p:nvSpPr>
          <p:cNvPr id="162" name="Google Shape;162;p3"/>
          <p:cNvSpPr txBox="1"/>
          <p:nvPr>
            <p:ph idx="1" type="body"/>
          </p:nvPr>
        </p:nvSpPr>
        <p:spPr>
          <a:xfrm>
            <a:off x="311699" y="1506874"/>
            <a:ext cx="8520602" cy="3062101"/>
          </a:xfrm>
          <a:prstGeom prst="rect">
            <a:avLst/>
          </a:prstGeom>
          <a:noFill/>
          <a:ln>
            <a:noFill/>
          </a:ln>
        </p:spPr>
        <p:txBody>
          <a:bodyPr anchorCtr="0" anchor="t" bIns="91400" lIns="91400" spcFirstLastPara="1" rIns="91400" wrap="square" tIns="91400">
            <a:normAutofit/>
          </a:bodyPr>
          <a:lstStyle/>
          <a:p>
            <a:pPr indent="0" lvl="0" marL="0" marR="0" rtl="0" algn="just">
              <a:lnSpc>
                <a:spcPct val="115000"/>
              </a:lnSpc>
              <a:spcBef>
                <a:spcPts val="0"/>
              </a:spcBef>
              <a:spcAft>
                <a:spcPts val="0"/>
              </a:spcAft>
              <a:buClr>
                <a:srgbClr val="585858"/>
              </a:buClr>
              <a:buSzPts val="1745"/>
              <a:buFont typeface="Arial"/>
              <a:buNone/>
            </a:pPr>
            <a:r>
              <a:rPr lang="en-US" sz="1745">
                <a:solidFill>
                  <a:srgbClr val="000000"/>
                </a:solidFill>
                <a:latin typeface="Dosis"/>
                <a:ea typeface="Dosis"/>
                <a:cs typeface="Dosis"/>
                <a:sym typeface="Dosis"/>
              </a:rPr>
              <a:t>“Memahami bagaimana profil dan perilaku customer dalam melakukan transaksi  sangat penting untuk mengatur strategi penjualan produk dari sebuah perusahaan. Dengan itu kita dapat memberikan treatment yang tepat berdasarkan masing-masing permasalahan yang dihadapi customer sehingga memberikan pengalaman yang lebih baik kedepannya. Hal ini akan berpengaruh kepada peningkatan kepuasan bertransaksi dan dapat meningkatkan performa penjualan kedepannya. Untuk melakukan analisis ini, kita dapat mengelompokkan customer kedalam beberapa kelompok dengan melakukan pendekatan clustering. Mini project ini akan membantu teman-teman untuk mempelajari hal tersebut lebih lanjut.”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7"/>
          <p:cNvSpPr txBox="1"/>
          <p:nvPr>
            <p:ph type="title"/>
          </p:nvPr>
        </p:nvSpPr>
        <p:spPr>
          <a:xfrm>
            <a:off x="0" y="37175"/>
            <a:ext cx="8180700" cy="523200"/>
          </a:xfrm>
          <a:prstGeom prst="rect">
            <a:avLst/>
          </a:prstGeom>
          <a:noFill/>
          <a:ln>
            <a:noFill/>
          </a:ln>
        </p:spPr>
        <p:txBody>
          <a:bodyPr anchorCtr="0" anchor="t" bIns="91400" lIns="91400" spcFirstLastPara="1" rIns="91400" wrap="square" tIns="91400">
            <a:normAutofit/>
          </a:bodyPr>
          <a:lstStyle/>
          <a:p>
            <a:pPr indent="0" lvl="0" marL="0" marR="0" rtl="0" algn="ctr">
              <a:lnSpc>
                <a:spcPct val="100000"/>
              </a:lnSpc>
              <a:spcBef>
                <a:spcPts val="0"/>
              </a:spcBef>
              <a:spcAft>
                <a:spcPts val="0"/>
              </a:spcAft>
              <a:buClr>
                <a:srgbClr val="FFFFFF"/>
              </a:buClr>
              <a:buSzPts val="1700"/>
              <a:buFont typeface="Roboto"/>
              <a:buNone/>
            </a:pPr>
            <a:r>
              <a:rPr b="1" lang="en-US" sz="1700">
                <a:solidFill>
                  <a:srgbClr val="FFFFFF"/>
                </a:solidFill>
                <a:latin typeface="Roboto"/>
                <a:ea typeface="Roboto"/>
                <a:cs typeface="Roboto"/>
                <a:sym typeface="Roboto"/>
              </a:rPr>
              <a:t>Customer personality analysis for marketing retargeting: </a:t>
            </a:r>
            <a:r>
              <a:rPr b="1" lang="en-US" sz="1700">
                <a:solidFill>
                  <a:schemeClr val="lt1"/>
                </a:solidFill>
                <a:latin typeface="Roboto"/>
                <a:ea typeface="Roboto"/>
                <a:cs typeface="Roboto"/>
                <a:sym typeface="Roboto"/>
              </a:rPr>
              <a:t>Cluster Analysis</a:t>
            </a:r>
            <a:endParaRPr/>
          </a:p>
        </p:txBody>
      </p:sp>
      <p:sp>
        <p:nvSpPr>
          <p:cNvPr id="168" name="Google Shape;168;p7"/>
          <p:cNvSpPr txBox="1"/>
          <p:nvPr>
            <p:ph idx="1" type="body"/>
          </p:nvPr>
        </p:nvSpPr>
        <p:spPr>
          <a:xfrm>
            <a:off x="231778" y="774759"/>
            <a:ext cx="3048432" cy="1755781"/>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756"/>
              <a:buFont typeface="Arial"/>
              <a:buNone/>
            </a:pPr>
            <a:r>
              <a:rPr lang="en-US" sz="756">
                <a:solidFill>
                  <a:srgbClr val="000000"/>
                </a:solidFill>
              </a:rPr>
              <a:t>1. Low Spender:</a:t>
            </a:r>
            <a:endParaRPr/>
          </a:p>
          <a:p>
            <a:pPr indent="0" lvl="0" marL="0" rtl="0" algn="l">
              <a:lnSpc>
                <a:spcPct val="100000"/>
              </a:lnSpc>
              <a:spcBef>
                <a:spcPts val="0"/>
              </a:spcBef>
              <a:spcAft>
                <a:spcPts val="0"/>
              </a:spcAft>
              <a:buClr>
                <a:srgbClr val="000000"/>
              </a:buClr>
              <a:buSzPts val="756"/>
              <a:buFont typeface="Arial"/>
              <a:buNone/>
            </a:pPr>
            <a:r>
              <a:rPr lang="en-US" sz="756">
                <a:solidFill>
                  <a:srgbClr val="000000"/>
                </a:solidFill>
              </a:rPr>
              <a:t>- Kelompok ini didominasi oleh older_adults (&gt;55 tahun) dan middle_aged_adults (36-55 tahun), yang dominan telah menikah dan mempunyai 1 anak</a:t>
            </a:r>
            <a:endParaRPr/>
          </a:p>
          <a:p>
            <a:pPr indent="0" lvl="0" marL="0" rtl="0" algn="l">
              <a:lnSpc>
                <a:spcPct val="100000"/>
              </a:lnSpc>
              <a:spcBef>
                <a:spcPts val="0"/>
              </a:spcBef>
              <a:spcAft>
                <a:spcPts val="0"/>
              </a:spcAft>
              <a:buClr>
                <a:srgbClr val="000000"/>
              </a:buClr>
              <a:buSzPts val="756"/>
              <a:buFont typeface="Arial"/>
              <a:buNone/>
            </a:pPr>
            <a:r>
              <a:rPr lang="en-US" sz="756">
                <a:solidFill>
                  <a:srgbClr val="000000"/>
                </a:solidFill>
              </a:rPr>
              <a:t>- Kelompok ini mengunjungi website cukup sering, kedua tersering setelah Cluster 1, dengan median sebanyak 5 kali dalam sebulan, walaupun demikian, kelompok ini cukup sering mencari promo yang masing-masing orangnya membeli promo 2 kali dalam sebulan (median)</a:t>
            </a:r>
            <a:endParaRPr/>
          </a:p>
          <a:p>
            <a:pPr indent="0" lvl="0" marL="0" rtl="0" algn="l">
              <a:lnSpc>
                <a:spcPct val="100000"/>
              </a:lnSpc>
              <a:spcBef>
                <a:spcPts val="0"/>
              </a:spcBef>
              <a:spcAft>
                <a:spcPts val="0"/>
              </a:spcAft>
              <a:buClr>
                <a:srgbClr val="000000"/>
              </a:buClr>
              <a:buSzPts val="756"/>
              <a:buFont typeface="Arial"/>
              <a:buNone/>
            </a:pPr>
            <a:r>
              <a:rPr lang="en-US" sz="756">
                <a:solidFill>
                  <a:srgbClr val="000000"/>
                </a:solidFill>
              </a:rPr>
              <a:t>- Namun, kelompok ini mempunyai total pendapatan dan pengeluaran terkecil kedua dibandingkan Kelompok lainnya, yang masing-masing sebesar IDR 57 Juta untuk total pendapatan setahun, dan IDR 506K untuk pengeluaran dalam setahun</a:t>
            </a:r>
            <a:endParaRPr/>
          </a:p>
        </p:txBody>
      </p:sp>
      <p:sp>
        <p:nvSpPr>
          <p:cNvPr id="169" name="Google Shape;169;p7"/>
          <p:cNvSpPr/>
          <p:nvPr/>
        </p:nvSpPr>
        <p:spPr>
          <a:xfrm>
            <a:off x="3432178" y="774759"/>
            <a:ext cx="3048432" cy="1755781"/>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714"/>
              <a:buFont typeface="Arial"/>
              <a:buNone/>
            </a:pPr>
            <a:r>
              <a:rPr b="0" i="0" lang="en-US" sz="714" u="none" cap="none" strike="noStrike">
                <a:solidFill>
                  <a:srgbClr val="000000"/>
                </a:solidFill>
                <a:latin typeface="Arial"/>
                <a:ea typeface="Arial"/>
                <a:cs typeface="Arial"/>
                <a:sym typeface="Arial"/>
              </a:rPr>
              <a:t>2. Risk of Churn: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14"/>
              <a:buFont typeface="Arial"/>
              <a:buNone/>
            </a:pPr>
            <a:r>
              <a:rPr b="0" i="0" lang="en-US" sz="714" u="none" cap="none" strike="noStrike">
                <a:solidFill>
                  <a:srgbClr val="000000"/>
                </a:solidFill>
                <a:latin typeface="Arial"/>
                <a:ea typeface="Arial"/>
                <a:cs typeface="Arial"/>
                <a:sym typeface="Arial"/>
              </a:rPr>
              <a:t>- Kelompok ini adalah kelompok dengan jumlah user terbesar sebanyak 900 orang yang di dominasi oleh middle_aged_adults (36-55 tahun), yang dominan telah menikah dan mempunyai 1 anak.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14"/>
              <a:buFont typeface="Arial"/>
              <a:buNone/>
            </a:pPr>
            <a:r>
              <a:rPr b="0" i="0" lang="en-US" sz="714" u="none" cap="none" strike="noStrike">
                <a:solidFill>
                  <a:srgbClr val="000000"/>
                </a:solidFill>
                <a:latin typeface="Arial"/>
                <a:ea typeface="Arial"/>
                <a:cs typeface="Arial"/>
                <a:sym typeface="Arial"/>
              </a:rPr>
              <a:t>- Dari segi pendapatan dan pengeluaran, kelompok ini mempunyai pendapatan dan pengeluaran paling kecil di setiap bulannya, yang masing-masing sebesar IDR 33.4 Juta untuk total pendapatan setahun, dan IDR 57K untuk pengeluaran dalam setahun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14"/>
              <a:buFont typeface="Arial"/>
              <a:buNone/>
            </a:pPr>
            <a:r>
              <a:rPr b="0" i="0" lang="en-US" sz="714" u="none" cap="none" strike="noStrike">
                <a:solidFill>
                  <a:srgbClr val="000000"/>
                </a:solidFill>
                <a:latin typeface="Arial"/>
                <a:ea typeface="Arial"/>
                <a:cs typeface="Arial"/>
                <a:sym typeface="Arial"/>
              </a:rPr>
              <a:t>- Walaupun demikian, kelompok ini adalah kelompok yang paling sering mengunjungi web dengan median total kunjungan 7 kali dalam sebulan, walaupun demikian, mereka masih jarang untuk bertransaksi dan bahkan menggunakan promo pada transaksinya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14"/>
              <a:buFont typeface="Arial"/>
              <a:buNone/>
            </a:pPr>
            <a:r>
              <a:rPr b="0" i="0" lang="en-US" sz="714" u="none" cap="none" strike="noStrike">
                <a:solidFill>
                  <a:srgbClr val="000000"/>
                </a:solidFill>
                <a:latin typeface="Arial"/>
                <a:ea typeface="Arial"/>
                <a:cs typeface="Arial"/>
                <a:sym typeface="Arial"/>
              </a:rPr>
              <a:t>- Secara campaign juga tidak banyak yang merespon dibandingkan dengan Kelompok lainnya. Mereka datang secara organic</a:t>
            </a:r>
            <a:endParaRPr b="0" i="0" sz="1400" u="none" cap="none" strike="noStrike">
              <a:solidFill>
                <a:srgbClr val="000000"/>
              </a:solidFill>
              <a:latin typeface="Arial"/>
              <a:ea typeface="Arial"/>
              <a:cs typeface="Arial"/>
              <a:sym typeface="Arial"/>
            </a:endParaRPr>
          </a:p>
        </p:txBody>
      </p:sp>
      <p:sp>
        <p:nvSpPr>
          <p:cNvPr id="170" name="Google Shape;170;p7"/>
          <p:cNvSpPr/>
          <p:nvPr/>
        </p:nvSpPr>
        <p:spPr>
          <a:xfrm>
            <a:off x="231778" y="2622074"/>
            <a:ext cx="3048432" cy="175578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825"/>
              <a:buFont typeface="Arial"/>
              <a:buNone/>
            </a:pPr>
            <a:r>
              <a:rPr b="0" i="0" lang="en-US" sz="825" u="none" cap="none" strike="noStrike">
                <a:solidFill>
                  <a:srgbClr val="000000"/>
                </a:solidFill>
                <a:latin typeface="Arial"/>
                <a:ea typeface="Arial"/>
                <a:cs typeface="Arial"/>
                <a:sym typeface="Arial"/>
              </a:rPr>
              <a:t>3. Mid Spender: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25"/>
              <a:buFont typeface="Arial"/>
              <a:buNone/>
            </a:pPr>
            <a:r>
              <a:rPr b="0" i="0" lang="en-US" sz="825" u="none" cap="none" strike="noStrike">
                <a:solidFill>
                  <a:srgbClr val="000000"/>
                </a:solidFill>
                <a:latin typeface="Arial"/>
                <a:ea typeface="Arial"/>
                <a:cs typeface="Arial"/>
                <a:sym typeface="Arial"/>
              </a:rPr>
              <a:t>- Kelompok ini didominasi oleh older_adults (&gt;55 tahun) dan middle_aged_adults (36-55 tahun), yang dominan telah menikah dan mempunyai 0-1 anak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25"/>
              <a:buFont typeface="Arial"/>
              <a:buNone/>
            </a:pPr>
            <a:r>
              <a:rPr b="0" i="0" lang="en-US" sz="825" u="none" cap="none" strike="noStrike">
                <a:solidFill>
                  <a:srgbClr val="000000"/>
                </a:solidFill>
                <a:latin typeface="Arial"/>
                <a:ea typeface="Arial"/>
                <a:cs typeface="Arial"/>
                <a:sym typeface="Arial"/>
              </a:rPr>
              <a:t>- elompok ini mempunyai total pendapatan dan pengeluaran terbesar kedua dibandingkan Kelompok lainnya, yang masing-masing sebesar IDR 68 Juta untuk total pendapatan setahun, dan IDR 1.1 Juta untuk pengeluaran dalam setahun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25"/>
              <a:buFont typeface="Arial"/>
              <a:buNone/>
            </a:pPr>
            <a:r>
              <a:rPr b="0" i="0" lang="en-US" sz="825" u="none" cap="none" strike="noStrike">
                <a:solidFill>
                  <a:srgbClr val="000000"/>
                </a:solidFill>
                <a:latin typeface="Arial"/>
                <a:ea typeface="Arial"/>
                <a:cs typeface="Arial"/>
                <a:sym typeface="Arial"/>
              </a:rPr>
              <a:t>- Walaupun cukup jarang untuk visit web, Kelompok ini adalah kelompok yang paling sering merespon campaign kita dan yang paling sering menggunakan promo dalam sebulannya dengan rata-rata penggunaan promo sebanyak 3 kali dalam sebulan</a:t>
            </a:r>
            <a:endParaRPr b="0" i="0" sz="1400" u="none" cap="none" strike="noStrike">
              <a:solidFill>
                <a:srgbClr val="000000"/>
              </a:solidFill>
              <a:latin typeface="Arial"/>
              <a:ea typeface="Arial"/>
              <a:cs typeface="Arial"/>
              <a:sym typeface="Arial"/>
            </a:endParaRPr>
          </a:p>
        </p:txBody>
      </p:sp>
      <p:sp>
        <p:nvSpPr>
          <p:cNvPr id="171" name="Google Shape;171;p7"/>
          <p:cNvSpPr/>
          <p:nvPr/>
        </p:nvSpPr>
        <p:spPr>
          <a:xfrm>
            <a:off x="3432178" y="2622074"/>
            <a:ext cx="3048432" cy="175578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714"/>
              <a:buFont typeface="Arial"/>
              <a:buNone/>
            </a:pPr>
            <a:r>
              <a:rPr b="0" i="0" lang="en-US" sz="714" u="none" cap="none" strike="noStrike">
                <a:solidFill>
                  <a:srgbClr val="000000"/>
                </a:solidFill>
                <a:latin typeface="Arial"/>
                <a:ea typeface="Arial"/>
                <a:cs typeface="Arial"/>
                <a:sym typeface="Arial"/>
              </a:rPr>
              <a:t>4. High Spender: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14"/>
              <a:buFont typeface="Arial"/>
              <a:buNone/>
            </a:pPr>
            <a:r>
              <a:rPr b="0" i="0" lang="en-US" sz="714" u="none" cap="none" strike="noStrike">
                <a:solidFill>
                  <a:srgbClr val="000000"/>
                </a:solidFill>
                <a:latin typeface="Arial"/>
                <a:ea typeface="Arial"/>
                <a:cs typeface="Arial"/>
                <a:sym typeface="Arial"/>
              </a:rPr>
              <a:t>- Kelompok ini adalah kelompok dengan jumlah user terkecil sebanyak 137 orang yang di dominasi oleh older_adults (&gt;55 tahun) dan middle_aged_adults (36-55 tahun), yang dominan telah belum/tidak menikah dan belum mempunyai anak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14"/>
              <a:buFont typeface="Arial"/>
              <a:buNone/>
            </a:pPr>
            <a:r>
              <a:rPr b="0" i="0" lang="en-US" sz="714" u="none" cap="none" strike="noStrike">
                <a:solidFill>
                  <a:srgbClr val="000000"/>
                </a:solidFill>
                <a:latin typeface="Arial"/>
                <a:ea typeface="Arial"/>
                <a:cs typeface="Arial"/>
                <a:sym typeface="Arial"/>
              </a:rPr>
              <a:t>- Dari segi pendapatan dan pengeluaran, kelompok ini mempunyai pendapatan dan pengeluaran paling besar di setiap bulannya, yang masing-masing sebesar IDR 80 Juta untuk total pendapatan setahun, dan IDR 1.2 Juta untuk pengeluaran dalam setahun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14"/>
              <a:buFont typeface="Arial"/>
              <a:buNone/>
            </a:pPr>
            <a:r>
              <a:rPr b="0" i="0" lang="en-US" sz="714" u="none" cap="none" strike="noStrike">
                <a:solidFill>
                  <a:srgbClr val="000000"/>
                </a:solidFill>
                <a:latin typeface="Arial"/>
                <a:ea typeface="Arial"/>
                <a:cs typeface="Arial"/>
                <a:sym typeface="Arial"/>
              </a:rPr>
              <a:t>- Cluster ini cukup banyak yang merupakan non-organic dengan merespon campaign, namun memiliki jumlah penggunaan promo yang paling sedikit dibandingkan dengan yang lainnya.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14"/>
              <a:buFont typeface="Arial"/>
              <a:buNone/>
            </a:pPr>
            <a:r>
              <a:rPr b="0" i="0" lang="en-US" sz="714" u="none" cap="none" strike="noStrike">
                <a:solidFill>
                  <a:srgbClr val="000000"/>
                </a:solidFill>
                <a:latin typeface="Arial"/>
                <a:ea typeface="Arial"/>
                <a:cs typeface="Arial"/>
                <a:sym typeface="Arial"/>
              </a:rPr>
              <a:t>- Kelompok ini adalah kelompok yang mempunyai conversion rate terbesar untuk membeli produk kita, dan kita jangan sampai kehilangan mereka.</a:t>
            </a:r>
            <a:endParaRPr b="0" i="0" sz="1400" u="none" cap="none" strike="noStrike">
              <a:solidFill>
                <a:srgbClr val="000000"/>
              </a:solidFill>
              <a:latin typeface="Arial"/>
              <a:ea typeface="Arial"/>
              <a:cs typeface="Arial"/>
              <a:sym typeface="Arial"/>
            </a:endParaRPr>
          </a:p>
        </p:txBody>
      </p:sp>
      <p:pic>
        <p:nvPicPr>
          <p:cNvPr descr="Image" id="172" name="Google Shape;172;p7"/>
          <p:cNvPicPr preferRelativeResize="0"/>
          <p:nvPr/>
        </p:nvPicPr>
        <p:blipFill rotWithShape="1">
          <a:blip r:embed="rId3">
            <a:alphaModFix/>
          </a:blip>
          <a:srcRect b="0" l="0" r="0" t="0"/>
          <a:stretch/>
        </p:blipFill>
        <p:spPr>
          <a:xfrm>
            <a:off x="6764162" y="748853"/>
            <a:ext cx="1887442" cy="4086980"/>
          </a:xfrm>
          <a:prstGeom prst="rect">
            <a:avLst/>
          </a:prstGeom>
          <a:noFill/>
          <a:ln>
            <a:noFill/>
          </a:ln>
        </p:spPr>
      </p:pic>
      <p:sp>
        <p:nvSpPr>
          <p:cNvPr id="173" name="Google Shape;173;p7"/>
          <p:cNvSpPr txBox="1"/>
          <p:nvPr/>
        </p:nvSpPr>
        <p:spPr>
          <a:xfrm>
            <a:off x="4655999" y="4772700"/>
            <a:ext cx="4488000" cy="354000"/>
          </a:xfrm>
          <a:prstGeom prst="rect">
            <a:avLst/>
          </a:prstGeom>
          <a:noFill/>
          <a:ln>
            <a:noFill/>
          </a:ln>
        </p:spPr>
        <p:txBody>
          <a:bodyPr anchorCtr="0" anchor="t" bIns="91400" lIns="91400" spcFirstLastPara="1" rIns="91400" wrap="square" tIns="91400">
            <a:spAutoFit/>
          </a:bodyPr>
          <a:lstStyle/>
          <a:p>
            <a:pPr indent="0" lvl="0" marL="0" marR="0" rtl="0" algn="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Untuk selengkapnya, dapat melihat jupyter notebook </a:t>
            </a:r>
            <a:r>
              <a:rPr b="0" i="0" lang="en-US" sz="1100" u="sng" cap="none" strike="noStrike">
                <a:solidFill>
                  <a:schemeClr val="hlink"/>
                </a:solidFill>
                <a:latin typeface="Arial"/>
                <a:ea typeface="Arial"/>
                <a:cs typeface="Arial"/>
                <a:sym typeface="Arial"/>
                <a:hlinkClick r:id="rId4"/>
              </a:rPr>
              <a:t>disini</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8"/>
          <p:cNvSpPr txBox="1"/>
          <p:nvPr>
            <p:ph type="title"/>
          </p:nvPr>
        </p:nvSpPr>
        <p:spPr>
          <a:xfrm>
            <a:off x="0" y="37175"/>
            <a:ext cx="8180700" cy="523200"/>
          </a:xfrm>
          <a:prstGeom prst="rect">
            <a:avLst/>
          </a:prstGeom>
          <a:noFill/>
          <a:ln>
            <a:noFill/>
          </a:ln>
        </p:spPr>
        <p:txBody>
          <a:bodyPr anchorCtr="0" anchor="t" bIns="91400" lIns="91400" spcFirstLastPara="1" rIns="91400" wrap="square" tIns="91400">
            <a:normAutofit/>
          </a:bodyPr>
          <a:lstStyle/>
          <a:p>
            <a:pPr indent="0" lvl="0" marL="0" rtl="0" algn="ctr">
              <a:lnSpc>
                <a:spcPct val="100000"/>
              </a:lnSpc>
              <a:spcBef>
                <a:spcPts val="0"/>
              </a:spcBef>
              <a:spcAft>
                <a:spcPts val="0"/>
              </a:spcAft>
              <a:buClr>
                <a:schemeClr val="lt1"/>
              </a:buClr>
              <a:buSzPts val="1700"/>
              <a:buFont typeface="Roboto"/>
              <a:buNone/>
            </a:pPr>
            <a:r>
              <a:rPr b="1" lang="en-US" sz="1700">
                <a:solidFill>
                  <a:schemeClr val="lt1"/>
                </a:solidFill>
                <a:latin typeface="Roboto"/>
                <a:ea typeface="Roboto"/>
                <a:cs typeface="Roboto"/>
                <a:sym typeface="Roboto"/>
              </a:rPr>
              <a:t>Customer personality analysis for marketing retargeting: Cluster Analysis</a:t>
            </a:r>
            <a:endParaRPr b="1" sz="1700">
              <a:solidFill>
                <a:srgbClr val="FFFFFF"/>
              </a:solidFill>
              <a:latin typeface="Roboto"/>
              <a:ea typeface="Roboto"/>
              <a:cs typeface="Roboto"/>
              <a:sym typeface="Roboto"/>
            </a:endParaRPr>
          </a:p>
        </p:txBody>
      </p:sp>
      <p:sp>
        <p:nvSpPr>
          <p:cNvPr id="179" name="Google Shape;179;p8"/>
          <p:cNvSpPr txBox="1"/>
          <p:nvPr>
            <p:ph idx="1" type="body"/>
          </p:nvPr>
        </p:nvSpPr>
        <p:spPr>
          <a:xfrm>
            <a:off x="5452549" y="2959580"/>
            <a:ext cx="3048432" cy="175578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714"/>
              <a:buFont typeface="Arial"/>
              <a:buNone/>
            </a:pPr>
            <a:r>
              <a:rPr lang="en-US" sz="714">
                <a:solidFill>
                  <a:srgbClr val="000000"/>
                </a:solidFill>
              </a:rPr>
              <a:t>2. Risk of Churn:</a:t>
            </a:r>
            <a:endParaRPr/>
          </a:p>
          <a:p>
            <a:pPr indent="0" lvl="0" marL="0" rtl="0" algn="l">
              <a:lnSpc>
                <a:spcPct val="100000"/>
              </a:lnSpc>
              <a:spcBef>
                <a:spcPts val="0"/>
              </a:spcBef>
              <a:spcAft>
                <a:spcPts val="0"/>
              </a:spcAft>
              <a:buClr>
                <a:srgbClr val="000000"/>
              </a:buClr>
              <a:buSzPts val="714"/>
              <a:buFont typeface="Arial"/>
              <a:buNone/>
            </a:pPr>
            <a:r>
              <a:rPr lang="en-US" sz="714">
                <a:solidFill>
                  <a:srgbClr val="000000"/>
                </a:solidFill>
              </a:rPr>
              <a:t>- Kelompok ini adalah kelompok dengan jumlah user terbesar sebanyak 900 orang yang di dominasi oleh middle_aged_adults (36-55 tahun), yang dominan telah menikah dan mempunyai 1 anak.</a:t>
            </a:r>
            <a:endParaRPr/>
          </a:p>
          <a:p>
            <a:pPr indent="0" lvl="0" marL="0" rtl="0" algn="l">
              <a:lnSpc>
                <a:spcPct val="100000"/>
              </a:lnSpc>
              <a:spcBef>
                <a:spcPts val="0"/>
              </a:spcBef>
              <a:spcAft>
                <a:spcPts val="0"/>
              </a:spcAft>
              <a:buClr>
                <a:srgbClr val="000000"/>
              </a:buClr>
              <a:buSzPts val="714"/>
              <a:buFont typeface="Arial"/>
              <a:buNone/>
            </a:pPr>
            <a:r>
              <a:rPr lang="en-US" sz="714">
                <a:solidFill>
                  <a:srgbClr val="000000"/>
                </a:solidFill>
              </a:rPr>
              <a:t>- Dari segi pendapatan dan pengeluaran, kelompok ini mempunyai pendapatan dan pengeluaran paling kecil di setiap bulannya, yang masing-masing sebesar IDR 33.4 Juta untuk total pendapatan setahun, dan IDR 57K untuk pengeluaran dalam setahun</a:t>
            </a:r>
            <a:endParaRPr/>
          </a:p>
          <a:p>
            <a:pPr indent="0" lvl="0" marL="0" rtl="0" algn="l">
              <a:lnSpc>
                <a:spcPct val="100000"/>
              </a:lnSpc>
              <a:spcBef>
                <a:spcPts val="0"/>
              </a:spcBef>
              <a:spcAft>
                <a:spcPts val="0"/>
              </a:spcAft>
              <a:buClr>
                <a:srgbClr val="000000"/>
              </a:buClr>
              <a:buSzPts val="714"/>
              <a:buFont typeface="Arial"/>
              <a:buNone/>
            </a:pPr>
            <a:r>
              <a:rPr lang="en-US" sz="714">
                <a:solidFill>
                  <a:srgbClr val="000000"/>
                </a:solidFill>
              </a:rPr>
              <a:t>- Walaupun demikian, kelompok ini adalah kelompok yang paling sering mengunjungi web dengan median total kunjungan 7 kali dalam sebulan, walaupun demikian, mereka masih jarang untuk bertransaksi dan bahkan menggunakan promo pada transaksinya</a:t>
            </a:r>
            <a:endParaRPr/>
          </a:p>
          <a:p>
            <a:pPr indent="0" lvl="0" marL="0" rtl="0" algn="l">
              <a:lnSpc>
                <a:spcPct val="100000"/>
              </a:lnSpc>
              <a:spcBef>
                <a:spcPts val="0"/>
              </a:spcBef>
              <a:spcAft>
                <a:spcPts val="0"/>
              </a:spcAft>
              <a:buClr>
                <a:srgbClr val="000000"/>
              </a:buClr>
              <a:buSzPts val="714"/>
              <a:buFont typeface="Arial"/>
              <a:buNone/>
            </a:pPr>
            <a:r>
              <a:rPr lang="en-US" sz="714">
                <a:solidFill>
                  <a:srgbClr val="000000"/>
                </a:solidFill>
              </a:rPr>
              <a:t>- Secara campaign juga tidak banyak yang merespon dibandingkan dengan Kelompok lainnya. Mereka datang secara organic</a:t>
            </a:r>
            <a:endParaRPr/>
          </a:p>
        </p:txBody>
      </p:sp>
      <p:sp>
        <p:nvSpPr>
          <p:cNvPr id="180" name="Google Shape;180;p8"/>
          <p:cNvSpPr/>
          <p:nvPr/>
        </p:nvSpPr>
        <p:spPr>
          <a:xfrm>
            <a:off x="5452549" y="875737"/>
            <a:ext cx="3048432" cy="1755781"/>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756"/>
              <a:buFont typeface="Arial"/>
              <a:buNone/>
            </a:pPr>
            <a:r>
              <a:rPr b="0" i="0" lang="en-US" sz="756" u="none" cap="none" strike="noStrike">
                <a:solidFill>
                  <a:srgbClr val="000000"/>
                </a:solidFill>
                <a:latin typeface="Arial"/>
                <a:ea typeface="Arial"/>
                <a:cs typeface="Arial"/>
                <a:sym typeface="Arial"/>
              </a:rPr>
              <a:t>1. Low Spender: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56"/>
              <a:buFont typeface="Arial"/>
              <a:buNone/>
            </a:pPr>
            <a:r>
              <a:rPr b="0" i="0" lang="en-US" sz="756" u="none" cap="none" strike="noStrike">
                <a:solidFill>
                  <a:srgbClr val="000000"/>
                </a:solidFill>
                <a:latin typeface="Arial"/>
                <a:ea typeface="Arial"/>
                <a:cs typeface="Arial"/>
                <a:sym typeface="Arial"/>
              </a:rPr>
              <a:t>- Kelompok ini didominasi oleh older_adults (&gt;55 tahun) dan middle_aged_adults (36-55 tahun), yang dominan telah menikah dan mempunyai 1 anak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56"/>
              <a:buFont typeface="Arial"/>
              <a:buNone/>
            </a:pPr>
            <a:r>
              <a:rPr b="0" i="0" lang="en-US" sz="756" u="none" cap="none" strike="noStrike">
                <a:solidFill>
                  <a:srgbClr val="000000"/>
                </a:solidFill>
                <a:latin typeface="Arial"/>
                <a:ea typeface="Arial"/>
                <a:cs typeface="Arial"/>
                <a:sym typeface="Arial"/>
              </a:rPr>
              <a:t>- Kelompok ini mengunjungi website cukup sering, kedua tersering setelah Risk of Churn, dengan median sebanyak 5 kali dalam sebulan, walaupun demikian, kelompok ini cukup sering mencari promo yang masing-masing orangnya membeli promo 2 kali dalam sebulan (median)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56"/>
              <a:buFont typeface="Arial"/>
              <a:buNone/>
            </a:pPr>
            <a:r>
              <a:rPr b="0" i="0" lang="en-US" sz="756" u="none" cap="none" strike="noStrike">
                <a:solidFill>
                  <a:srgbClr val="000000"/>
                </a:solidFill>
                <a:latin typeface="Arial"/>
                <a:ea typeface="Arial"/>
                <a:cs typeface="Arial"/>
                <a:sym typeface="Arial"/>
              </a:rPr>
              <a:t>- Namun, kelompok ini mempunyai total pendapatan dan pengeluaran terkecil kedua dibandingkan Kelompok lainnya, yang masing-masing sebesar IDR 57 Juta untuk total pendapatan setahun, dan IDR 506K untuk pengeluaran dalam setahun</a:t>
            </a:r>
            <a:endParaRPr b="0" i="0" sz="1400" u="none" cap="none" strike="noStrike">
              <a:solidFill>
                <a:srgbClr val="000000"/>
              </a:solidFill>
              <a:latin typeface="Arial"/>
              <a:ea typeface="Arial"/>
              <a:cs typeface="Arial"/>
              <a:sym typeface="Arial"/>
            </a:endParaRPr>
          </a:p>
        </p:txBody>
      </p:sp>
      <p:pic>
        <p:nvPicPr>
          <p:cNvPr descr="Image" id="181" name="Google Shape;181;p8"/>
          <p:cNvPicPr preferRelativeResize="0"/>
          <p:nvPr/>
        </p:nvPicPr>
        <p:blipFill rotWithShape="1">
          <a:blip r:embed="rId3">
            <a:alphaModFix/>
          </a:blip>
          <a:srcRect b="0" l="0" r="0" t="0"/>
          <a:stretch/>
        </p:blipFill>
        <p:spPr>
          <a:xfrm>
            <a:off x="325855" y="674096"/>
            <a:ext cx="4119046" cy="2075067"/>
          </a:xfrm>
          <a:prstGeom prst="rect">
            <a:avLst/>
          </a:prstGeom>
          <a:noFill/>
          <a:ln>
            <a:noFill/>
          </a:ln>
        </p:spPr>
      </p:pic>
      <p:pic>
        <p:nvPicPr>
          <p:cNvPr descr="Image" id="182" name="Google Shape;182;p8"/>
          <p:cNvPicPr preferRelativeResize="0"/>
          <p:nvPr/>
        </p:nvPicPr>
        <p:blipFill rotWithShape="1">
          <a:blip r:embed="rId4">
            <a:alphaModFix/>
          </a:blip>
          <a:srcRect b="0" l="0" r="0" t="0"/>
          <a:stretch/>
        </p:blipFill>
        <p:spPr>
          <a:xfrm>
            <a:off x="270764" y="2820978"/>
            <a:ext cx="4229228" cy="2142702"/>
          </a:xfrm>
          <a:prstGeom prst="rect">
            <a:avLst/>
          </a:prstGeom>
          <a:noFill/>
          <a:ln>
            <a:noFill/>
          </a:ln>
        </p:spPr>
      </p:pic>
      <p:sp>
        <p:nvSpPr>
          <p:cNvPr id="183" name="Google Shape;183;p8"/>
          <p:cNvSpPr txBox="1"/>
          <p:nvPr/>
        </p:nvSpPr>
        <p:spPr>
          <a:xfrm>
            <a:off x="4655999" y="4772700"/>
            <a:ext cx="4488000" cy="354000"/>
          </a:xfrm>
          <a:prstGeom prst="rect">
            <a:avLst/>
          </a:prstGeom>
          <a:noFill/>
          <a:ln>
            <a:noFill/>
          </a:ln>
        </p:spPr>
        <p:txBody>
          <a:bodyPr anchorCtr="0" anchor="t" bIns="91400" lIns="91400" spcFirstLastPara="1" rIns="91400" wrap="square" tIns="91400">
            <a:spAutoFit/>
          </a:bodyPr>
          <a:lstStyle/>
          <a:p>
            <a:pPr indent="0" lvl="0" marL="0" marR="0" rtl="0" algn="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Untuk selengkapnya, dapat melihat jupyter notebook </a:t>
            </a:r>
            <a:r>
              <a:rPr b="0" i="0" lang="en-US" sz="1100" u="sng" cap="none" strike="noStrike">
                <a:solidFill>
                  <a:schemeClr val="hlink"/>
                </a:solidFill>
                <a:latin typeface="Arial"/>
                <a:ea typeface="Arial"/>
                <a:cs typeface="Arial"/>
                <a:sym typeface="Arial"/>
                <a:hlinkClick r:id="rId5"/>
              </a:rPr>
              <a:t>disini</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9"/>
          <p:cNvSpPr txBox="1"/>
          <p:nvPr>
            <p:ph type="title"/>
          </p:nvPr>
        </p:nvSpPr>
        <p:spPr>
          <a:xfrm>
            <a:off x="0" y="37175"/>
            <a:ext cx="8180700" cy="523200"/>
          </a:xfrm>
          <a:prstGeom prst="rect">
            <a:avLst/>
          </a:prstGeom>
          <a:noFill/>
          <a:ln>
            <a:noFill/>
          </a:ln>
        </p:spPr>
        <p:txBody>
          <a:bodyPr anchorCtr="0" anchor="t" bIns="91400" lIns="91400" spcFirstLastPara="1" rIns="91400" wrap="square" tIns="91400">
            <a:normAutofit/>
          </a:bodyPr>
          <a:lstStyle/>
          <a:p>
            <a:pPr indent="0" lvl="0" marL="0" rtl="0" algn="ctr">
              <a:lnSpc>
                <a:spcPct val="100000"/>
              </a:lnSpc>
              <a:spcBef>
                <a:spcPts val="0"/>
              </a:spcBef>
              <a:spcAft>
                <a:spcPts val="0"/>
              </a:spcAft>
              <a:buClr>
                <a:schemeClr val="lt1"/>
              </a:buClr>
              <a:buSzPts val="1700"/>
              <a:buFont typeface="Roboto"/>
              <a:buNone/>
            </a:pPr>
            <a:r>
              <a:rPr b="1" lang="en-US" sz="1700">
                <a:solidFill>
                  <a:schemeClr val="lt1"/>
                </a:solidFill>
                <a:latin typeface="Roboto"/>
                <a:ea typeface="Roboto"/>
                <a:cs typeface="Roboto"/>
                <a:sym typeface="Roboto"/>
              </a:rPr>
              <a:t>Customer personality analysis for marketing retargeting: Cluster Analysis</a:t>
            </a:r>
            <a:endParaRPr b="1" sz="1700">
              <a:solidFill>
                <a:srgbClr val="FFFFFF"/>
              </a:solidFill>
              <a:latin typeface="Roboto"/>
              <a:ea typeface="Roboto"/>
              <a:cs typeface="Roboto"/>
              <a:sym typeface="Roboto"/>
            </a:endParaRPr>
          </a:p>
        </p:txBody>
      </p:sp>
      <p:sp>
        <p:nvSpPr>
          <p:cNvPr id="189" name="Google Shape;189;p9"/>
          <p:cNvSpPr txBox="1"/>
          <p:nvPr>
            <p:ph idx="1" type="body"/>
          </p:nvPr>
        </p:nvSpPr>
        <p:spPr>
          <a:xfrm>
            <a:off x="5452549" y="2959580"/>
            <a:ext cx="3048432" cy="175578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714"/>
              <a:buFont typeface="Arial"/>
              <a:buNone/>
            </a:pPr>
            <a:r>
              <a:rPr lang="en-US" sz="714">
                <a:solidFill>
                  <a:srgbClr val="000000"/>
                </a:solidFill>
              </a:rPr>
              <a:t>4. High Spender:</a:t>
            </a:r>
            <a:endParaRPr/>
          </a:p>
          <a:p>
            <a:pPr indent="-71587" lvl="0" marL="71587" rtl="0" algn="l">
              <a:lnSpc>
                <a:spcPct val="100000"/>
              </a:lnSpc>
              <a:spcBef>
                <a:spcPts val="0"/>
              </a:spcBef>
              <a:spcAft>
                <a:spcPts val="0"/>
              </a:spcAft>
              <a:buClr>
                <a:srgbClr val="000000"/>
              </a:buClr>
              <a:buSzPts val="714"/>
              <a:buFont typeface="Arial"/>
              <a:buChar char="•"/>
            </a:pPr>
            <a:r>
              <a:rPr lang="en-US" sz="714">
                <a:solidFill>
                  <a:srgbClr val="000000"/>
                </a:solidFill>
              </a:rPr>
              <a:t>Kelompok ini adalah kelompok dengan jumlah user terkecil sebanyak 137 orang yang di dominasi oleh older_adults (&gt;55 tahun) dan middle_aged_adults (36-55 tahun), yang dominan telah belum/tidak menikah dan belum mempunyai anak </a:t>
            </a:r>
            <a:endParaRPr/>
          </a:p>
          <a:p>
            <a:pPr indent="-71587" lvl="0" marL="71587" rtl="0" algn="l">
              <a:lnSpc>
                <a:spcPct val="100000"/>
              </a:lnSpc>
              <a:spcBef>
                <a:spcPts val="0"/>
              </a:spcBef>
              <a:spcAft>
                <a:spcPts val="0"/>
              </a:spcAft>
              <a:buClr>
                <a:srgbClr val="000000"/>
              </a:buClr>
              <a:buSzPts val="714"/>
              <a:buFont typeface="Arial"/>
              <a:buChar char="•"/>
            </a:pPr>
            <a:r>
              <a:rPr lang="en-US" sz="714">
                <a:solidFill>
                  <a:srgbClr val="000000"/>
                </a:solidFill>
              </a:rPr>
              <a:t>Dari segi pendapatan dan pengeluaran, kelompok ini mempunyai pendapatan dan pengeluaran paling besar di setiap bulannya, yang masing-masing sebesar IDR 80 Juta untuk total pendapatan setahun, dan IDR 1.2 Juta untuk pengeluaran dalam setahun</a:t>
            </a:r>
            <a:endParaRPr/>
          </a:p>
          <a:p>
            <a:pPr indent="-71587" lvl="0" marL="71587" rtl="0" algn="l">
              <a:lnSpc>
                <a:spcPct val="100000"/>
              </a:lnSpc>
              <a:spcBef>
                <a:spcPts val="0"/>
              </a:spcBef>
              <a:spcAft>
                <a:spcPts val="0"/>
              </a:spcAft>
              <a:buClr>
                <a:srgbClr val="000000"/>
              </a:buClr>
              <a:buSzPts val="714"/>
              <a:buFont typeface="Arial"/>
              <a:buChar char="•"/>
            </a:pPr>
            <a:r>
              <a:rPr lang="en-US" sz="714">
                <a:solidFill>
                  <a:srgbClr val="000000"/>
                </a:solidFill>
              </a:rPr>
              <a:t>Cluster ini cukup banyak yang merupakan non-organic dengan merespon campaign, namun memiliki jumlah penggunaan promo yang paling sedikit dibandingkan dengan yang lainnya.</a:t>
            </a:r>
            <a:endParaRPr/>
          </a:p>
          <a:p>
            <a:pPr indent="-71587" lvl="0" marL="71587" rtl="0" algn="l">
              <a:lnSpc>
                <a:spcPct val="100000"/>
              </a:lnSpc>
              <a:spcBef>
                <a:spcPts val="0"/>
              </a:spcBef>
              <a:spcAft>
                <a:spcPts val="0"/>
              </a:spcAft>
              <a:buClr>
                <a:srgbClr val="000000"/>
              </a:buClr>
              <a:buSzPts val="714"/>
              <a:buFont typeface="Arial"/>
              <a:buChar char="•"/>
            </a:pPr>
            <a:r>
              <a:rPr lang="en-US" sz="714">
                <a:solidFill>
                  <a:srgbClr val="000000"/>
                </a:solidFill>
              </a:rPr>
              <a:t>Kelompok ini adalah kelompok yang mempunyai conversion rate terbesar untuk membeli produk kita, dan kita jangan sampai kehilangan mereka.</a:t>
            </a:r>
            <a:endParaRPr/>
          </a:p>
        </p:txBody>
      </p:sp>
      <p:sp>
        <p:nvSpPr>
          <p:cNvPr id="190" name="Google Shape;190;p9"/>
          <p:cNvSpPr/>
          <p:nvPr/>
        </p:nvSpPr>
        <p:spPr>
          <a:xfrm>
            <a:off x="5452549" y="875737"/>
            <a:ext cx="3048432" cy="1755781"/>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798"/>
              <a:buFont typeface="Arial"/>
              <a:buNone/>
            </a:pPr>
            <a:r>
              <a:rPr b="0" i="0" lang="en-US" sz="798" u="none" cap="none" strike="noStrike">
                <a:solidFill>
                  <a:srgbClr val="000000"/>
                </a:solidFill>
                <a:latin typeface="Arial"/>
                <a:ea typeface="Arial"/>
                <a:cs typeface="Arial"/>
                <a:sym typeface="Arial"/>
              </a:rPr>
              <a:t>3. Mid Spender:</a:t>
            </a:r>
            <a:endParaRPr b="0" i="0" sz="1400" u="none" cap="none" strike="noStrike">
              <a:solidFill>
                <a:srgbClr val="000000"/>
              </a:solidFill>
              <a:latin typeface="Arial"/>
              <a:ea typeface="Arial"/>
              <a:cs typeface="Arial"/>
              <a:sym typeface="Arial"/>
            </a:endParaRPr>
          </a:p>
          <a:p>
            <a:pPr indent="-80010" lvl="0" marL="80010" marR="0" rtl="0" algn="l">
              <a:lnSpc>
                <a:spcPct val="100000"/>
              </a:lnSpc>
              <a:spcBef>
                <a:spcPts val="0"/>
              </a:spcBef>
              <a:spcAft>
                <a:spcPts val="0"/>
              </a:spcAft>
              <a:buClr>
                <a:srgbClr val="000000"/>
              </a:buClr>
              <a:buSzPts val="798"/>
              <a:buFont typeface="Arial"/>
              <a:buChar char="•"/>
            </a:pPr>
            <a:r>
              <a:rPr b="0" i="0" lang="en-US" sz="798" u="none" cap="none" strike="noStrike">
                <a:solidFill>
                  <a:srgbClr val="000000"/>
                </a:solidFill>
                <a:latin typeface="Arial"/>
                <a:ea typeface="Arial"/>
                <a:cs typeface="Arial"/>
                <a:sym typeface="Arial"/>
              </a:rPr>
              <a:t>Kelompok ini didominasi oleh older_adults (&gt;55 tahun) dan middle_aged_adults (36-55 tahun), yang dominan telah menikah dan mempunyai 0-1 anak</a:t>
            </a:r>
            <a:endParaRPr b="0" i="0" sz="1400" u="none" cap="none" strike="noStrike">
              <a:solidFill>
                <a:srgbClr val="000000"/>
              </a:solidFill>
              <a:latin typeface="Arial"/>
              <a:ea typeface="Arial"/>
              <a:cs typeface="Arial"/>
              <a:sym typeface="Arial"/>
            </a:endParaRPr>
          </a:p>
          <a:p>
            <a:pPr indent="-80010" lvl="0" marL="80010" marR="0" rtl="0" algn="l">
              <a:lnSpc>
                <a:spcPct val="100000"/>
              </a:lnSpc>
              <a:spcBef>
                <a:spcPts val="0"/>
              </a:spcBef>
              <a:spcAft>
                <a:spcPts val="0"/>
              </a:spcAft>
              <a:buClr>
                <a:srgbClr val="000000"/>
              </a:buClr>
              <a:buSzPts val="798"/>
              <a:buFont typeface="Arial"/>
              <a:buChar char="•"/>
            </a:pPr>
            <a:r>
              <a:rPr b="0" i="0" lang="en-US" sz="798" u="none" cap="none" strike="noStrike">
                <a:solidFill>
                  <a:srgbClr val="000000"/>
                </a:solidFill>
                <a:latin typeface="Arial"/>
                <a:ea typeface="Arial"/>
                <a:cs typeface="Arial"/>
                <a:sym typeface="Arial"/>
              </a:rPr>
              <a:t>Kelompok ini mempunyai total pendapatan dan pengeluaran terbesar kedua dibandingkan Kelompok lainnya, yang masing-masing sebesar IDR 68 Juta untuk total pendapatan setahun, dan IDR 1.1 Juta untuk pengeluaran dalam setahun</a:t>
            </a:r>
            <a:endParaRPr b="0" i="0" sz="1400" u="none" cap="none" strike="noStrike">
              <a:solidFill>
                <a:srgbClr val="000000"/>
              </a:solidFill>
              <a:latin typeface="Arial"/>
              <a:ea typeface="Arial"/>
              <a:cs typeface="Arial"/>
              <a:sym typeface="Arial"/>
            </a:endParaRPr>
          </a:p>
          <a:p>
            <a:pPr indent="-80010" lvl="0" marL="80010" marR="0" rtl="0" algn="l">
              <a:lnSpc>
                <a:spcPct val="100000"/>
              </a:lnSpc>
              <a:spcBef>
                <a:spcPts val="0"/>
              </a:spcBef>
              <a:spcAft>
                <a:spcPts val="0"/>
              </a:spcAft>
              <a:buClr>
                <a:srgbClr val="000000"/>
              </a:buClr>
              <a:buSzPts val="798"/>
              <a:buFont typeface="Arial"/>
              <a:buChar char="•"/>
            </a:pPr>
            <a:r>
              <a:rPr b="0" i="0" lang="en-US" sz="798" u="none" cap="none" strike="noStrike">
                <a:solidFill>
                  <a:srgbClr val="000000"/>
                </a:solidFill>
                <a:latin typeface="Arial"/>
                <a:ea typeface="Arial"/>
                <a:cs typeface="Arial"/>
                <a:sym typeface="Arial"/>
              </a:rPr>
              <a:t>Walaupun cukup jarang untuk visit web, Kelompok ini adalah kelompok yang paling sering merespon campaign kita dan yang paling sering menggunakan promo dalam sebulannya dengan rata-rata penggunaan promo sebanyak 3 kali dalam sebulan</a:t>
            </a:r>
            <a:endParaRPr b="0" i="0" sz="1400" u="none" cap="none" strike="noStrike">
              <a:solidFill>
                <a:srgbClr val="000000"/>
              </a:solidFill>
              <a:latin typeface="Arial"/>
              <a:ea typeface="Arial"/>
              <a:cs typeface="Arial"/>
              <a:sym typeface="Arial"/>
            </a:endParaRPr>
          </a:p>
        </p:txBody>
      </p:sp>
      <p:pic>
        <p:nvPicPr>
          <p:cNvPr descr="Image" id="191" name="Google Shape;191;p9"/>
          <p:cNvPicPr preferRelativeResize="0"/>
          <p:nvPr/>
        </p:nvPicPr>
        <p:blipFill rotWithShape="1">
          <a:blip r:embed="rId3">
            <a:alphaModFix/>
          </a:blip>
          <a:srcRect b="0" l="0" r="0" t="0"/>
          <a:stretch/>
        </p:blipFill>
        <p:spPr>
          <a:xfrm>
            <a:off x="305943" y="658510"/>
            <a:ext cx="4077688" cy="2071822"/>
          </a:xfrm>
          <a:prstGeom prst="rect">
            <a:avLst/>
          </a:prstGeom>
          <a:noFill/>
          <a:ln>
            <a:noFill/>
          </a:ln>
        </p:spPr>
      </p:pic>
      <p:pic>
        <p:nvPicPr>
          <p:cNvPr descr="Image" id="192" name="Google Shape;192;p9"/>
          <p:cNvPicPr preferRelativeResize="0"/>
          <p:nvPr/>
        </p:nvPicPr>
        <p:blipFill rotWithShape="1">
          <a:blip r:embed="rId4">
            <a:alphaModFix/>
          </a:blip>
          <a:srcRect b="0" l="0" r="0" t="0"/>
          <a:stretch/>
        </p:blipFill>
        <p:spPr>
          <a:xfrm>
            <a:off x="305943" y="2801559"/>
            <a:ext cx="4077687" cy="2071822"/>
          </a:xfrm>
          <a:prstGeom prst="rect">
            <a:avLst/>
          </a:prstGeom>
          <a:noFill/>
          <a:ln>
            <a:noFill/>
          </a:ln>
        </p:spPr>
      </p:pic>
      <p:sp>
        <p:nvSpPr>
          <p:cNvPr id="193" name="Google Shape;193;p9"/>
          <p:cNvSpPr txBox="1"/>
          <p:nvPr/>
        </p:nvSpPr>
        <p:spPr>
          <a:xfrm>
            <a:off x="4655999" y="4772700"/>
            <a:ext cx="4488000" cy="354000"/>
          </a:xfrm>
          <a:prstGeom prst="rect">
            <a:avLst/>
          </a:prstGeom>
          <a:noFill/>
          <a:ln>
            <a:noFill/>
          </a:ln>
        </p:spPr>
        <p:txBody>
          <a:bodyPr anchorCtr="0" anchor="t" bIns="91400" lIns="91400" spcFirstLastPara="1" rIns="91400" wrap="square" tIns="91400">
            <a:spAutoFit/>
          </a:bodyPr>
          <a:lstStyle/>
          <a:p>
            <a:pPr indent="0" lvl="0" marL="0" marR="0" rtl="0" algn="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Untuk selengkapnya, dapat melihat jupyter notebook </a:t>
            </a:r>
            <a:r>
              <a:rPr b="0" i="0" lang="en-US" sz="1100" u="sng" cap="none" strike="noStrike">
                <a:solidFill>
                  <a:schemeClr val="hlink"/>
                </a:solidFill>
                <a:latin typeface="Arial"/>
                <a:ea typeface="Arial"/>
                <a:cs typeface="Arial"/>
                <a:sym typeface="Arial"/>
                <a:hlinkClick r:id="rId5"/>
              </a:rPr>
              <a:t>disini</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0"/>
          <p:cNvSpPr txBox="1"/>
          <p:nvPr>
            <p:ph type="title"/>
          </p:nvPr>
        </p:nvSpPr>
        <p:spPr>
          <a:xfrm>
            <a:off x="0" y="37175"/>
            <a:ext cx="8180700" cy="523200"/>
          </a:xfrm>
          <a:prstGeom prst="rect">
            <a:avLst/>
          </a:prstGeom>
          <a:noFill/>
          <a:ln>
            <a:noFill/>
          </a:ln>
        </p:spPr>
        <p:txBody>
          <a:bodyPr anchorCtr="0" anchor="t" bIns="91400" lIns="91400" spcFirstLastPara="1" rIns="91400" wrap="square" tIns="91400">
            <a:normAutofit fontScale="90000"/>
          </a:bodyPr>
          <a:lstStyle/>
          <a:p>
            <a:pPr indent="0" lvl="0" marL="0" rtl="0" algn="ctr">
              <a:lnSpc>
                <a:spcPct val="100000"/>
              </a:lnSpc>
              <a:spcBef>
                <a:spcPts val="0"/>
              </a:spcBef>
              <a:spcAft>
                <a:spcPts val="0"/>
              </a:spcAft>
              <a:buClr>
                <a:schemeClr val="lt1"/>
              </a:buClr>
              <a:buSzPct val="100000"/>
              <a:buFont typeface="Roboto"/>
              <a:buNone/>
            </a:pPr>
            <a:r>
              <a:rPr b="1" lang="en-US" sz="1700">
                <a:solidFill>
                  <a:schemeClr val="lt1"/>
                </a:solidFill>
                <a:latin typeface="Roboto"/>
                <a:ea typeface="Roboto"/>
                <a:cs typeface="Roboto"/>
                <a:sym typeface="Roboto"/>
              </a:rPr>
              <a:t>Customer personality analysis for marketing retargeting:</a:t>
            </a:r>
            <a:endParaRPr>
              <a:solidFill>
                <a:schemeClr val="dk1"/>
              </a:solidFill>
            </a:endParaRPr>
          </a:p>
          <a:p>
            <a:pPr indent="0" lvl="0" marL="0" rtl="0" algn="ctr">
              <a:lnSpc>
                <a:spcPct val="100000"/>
              </a:lnSpc>
              <a:spcBef>
                <a:spcPts val="0"/>
              </a:spcBef>
              <a:spcAft>
                <a:spcPts val="0"/>
              </a:spcAft>
              <a:buClr>
                <a:schemeClr val="lt1"/>
              </a:buClr>
              <a:buSzPct val="100000"/>
              <a:buFont typeface="Roboto"/>
              <a:buNone/>
            </a:pPr>
            <a:r>
              <a:rPr b="1" lang="en-US" sz="1700">
                <a:solidFill>
                  <a:srgbClr val="FFFFFF"/>
                </a:solidFill>
                <a:latin typeface="Roboto"/>
                <a:ea typeface="Roboto"/>
                <a:cs typeface="Roboto"/>
                <a:sym typeface="Roboto"/>
              </a:rPr>
              <a:t>Recommendation &amp; Potential Impact</a:t>
            </a:r>
            <a:endParaRPr/>
          </a:p>
        </p:txBody>
      </p:sp>
      <p:sp>
        <p:nvSpPr>
          <p:cNvPr id="199" name="Google Shape;199;p10"/>
          <p:cNvSpPr txBox="1"/>
          <p:nvPr>
            <p:ph idx="1" type="body"/>
          </p:nvPr>
        </p:nvSpPr>
        <p:spPr>
          <a:xfrm>
            <a:off x="231778" y="774759"/>
            <a:ext cx="3851626" cy="3101904"/>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1036"/>
              <a:buFont typeface="Arial"/>
              <a:buNone/>
            </a:pPr>
            <a:r>
              <a:rPr b="1" lang="en-US" sz="1036">
                <a:solidFill>
                  <a:srgbClr val="000000"/>
                </a:solidFill>
              </a:rPr>
              <a:t>Recommendation</a:t>
            </a:r>
            <a:endParaRPr/>
          </a:p>
          <a:p>
            <a:pPr indent="-234950" lvl="0" marL="338327" rtl="0" algn="l">
              <a:lnSpc>
                <a:spcPct val="100000"/>
              </a:lnSpc>
              <a:spcBef>
                <a:spcPts val="0"/>
              </a:spcBef>
              <a:spcAft>
                <a:spcPts val="0"/>
              </a:spcAft>
              <a:buClr>
                <a:srgbClr val="353535"/>
              </a:buClr>
              <a:buSzPts val="1085"/>
              <a:buFont typeface="Helvetica Neue"/>
              <a:buChar char="•"/>
            </a:pPr>
            <a:r>
              <a:rPr lang="en-US" sz="1085">
                <a:solidFill>
                  <a:srgbClr val="353535"/>
                </a:solidFill>
                <a:latin typeface="Helvetica Neue"/>
                <a:ea typeface="Helvetica Neue"/>
                <a:cs typeface="Helvetica Neue"/>
                <a:sym typeface="Helvetica Neue"/>
              </a:rPr>
              <a:t>Tetap monitor transaksi dan retensi dari kelompok High Spender, Fokus untuk tingkatkan service agar kelompok kelompok ini tidak churn</a:t>
            </a:r>
            <a:endParaRPr/>
          </a:p>
          <a:p>
            <a:pPr indent="-234950" lvl="0" marL="338327" rtl="0" algn="l">
              <a:lnSpc>
                <a:spcPct val="100000"/>
              </a:lnSpc>
              <a:spcBef>
                <a:spcPts val="0"/>
              </a:spcBef>
              <a:spcAft>
                <a:spcPts val="0"/>
              </a:spcAft>
              <a:buClr>
                <a:srgbClr val="353535"/>
              </a:buClr>
              <a:buSzPts val="1085"/>
              <a:buFont typeface="Helvetica Neue"/>
              <a:buChar char="•"/>
            </a:pPr>
            <a:r>
              <a:rPr lang="en-US" sz="1085">
                <a:solidFill>
                  <a:srgbClr val="353535"/>
                </a:solidFill>
                <a:latin typeface="Helvetica Neue"/>
                <a:ea typeface="Helvetica Neue"/>
                <a:cs typeface="Helvetica Neue"/>
                <a:sym typeface="Helvetica Neue"/>
              </a:rPr>
              <a:t>Untuk kelompok Mid Spender dapat dilakukan analisis lebih lanjut bagaimana agar meningkatkan transaksinya dengan memberikan rekomendasi yang lebih personal, serta analisis lebih dalam bagaimana untuk optimasi promo pada segmen ini dan tetap berbelanja di platform kita</a:t>
            </a:r>
            <a:endParaRPr/>
          </a:p>
          <a:p>
            <a:pPr indent="-234950" lvl="0" marL="338327" rtl="0" algn="l">
              <a:lnSpc>
                <a:spcPct val="100000"/>
              </a:lnSpc>
              <a:spcBef>
                <a:spcPts val="0"/>
              </a:spcBef>
              <a:spcAft>
                <a:spcPts val="0"/>
              </a:spcAft>
              <a:buClr>
                <a:srgbClr val="353535"/>
              </a:buClr>
              <a:buSzPts val="1085"/>
              <a:buFont typeface="Helvetica Neue"/>
              <a:buChar char="•"/>
            </a:pPr>
            <a:r>
              <a:rPr lang="en-US" sz="1085">
                <a:solidFill>
                  <a:srgbClr val="353535"/>
                </a:solidFill>
                <a:latin typeface="Helvetica Neue"/>
                <a:ea typeface="Helvetica Neue"/>
                <a:cs typeface="Helvetica Neue"/>
                <a:sym typeface="Helvetica Neue"/>
              </a:rPr>
              <a:t>Untuk kelompok Low Spender dan Risk to Churn, juga dapat dilakukan analisis lebih lanjut bagaimana meningkatkan rasio konversi visit to transaction, Mereka mempunyai jumlah visit yang cukup tinggi tapi tidak melakukan transaksi. Hal ini dapat disebabkan oleh produk ataupun harga yang tidak cocok.</a:t>
            </a:r>
            <a:endParaRPr sz="888">
              <a:solidFill>
                <a:srgbClr val="000000"/>
              </a:solidFill>
              <a:latin typeface="Roboto Light"/>
              <a:ea typeface="Roboto Light"/>
              <a:cs typeface="Roboto Light"/>
              <a:sym typeface="Roboto Light"/>
            </a:endParaRPr>
          </a:p>
          <a:p>
            <a:pPr indent="0" lvl="0" marL="0" rtl="0" algn="l">
              <a:lnSpc>
                <a:spcPct val="100000"/>
              </a:lnSpc>
              <a:spcBef>
                <a:spcPts val="0"/>
              </a:spcBef>
              <a:spcAft>
                <a:spcPts val="0"/>
              </a:spcAft>
              <a:buClr>
                <a:srgbClr val="000000"/>
              </a:buClr>
              <a:buSzPts val="888"/>
              <a:buFont typeface="Arial"/>
              <a:buNone/>
            </a:pPr>
            <a:r>
              <a:t/>
            </a:r>
            <a:endParaRPr sz="888">
              <a:latin typeface="Roboto Light"/>
              <a:ea typeface="Roboto Light"/>
              <a:cs typeface="Roboto Light"/>
              <a:sym typeface="Roboto Light"/>
            </a:endParaRPr>
          </a:p>
        </p:txBody>
      </p:sp>
      <p:sp>
        <p:nvSpPr>
          <p:cNvPr id="200" name="Google Shape;200;p10"/>
          <p:cNvSpPr/>
          <p:nvPr/>
        </p:nvSpPr>
        <p:spPr>
          <a:xfrm>
            <a:off x="4226311" y="787000"/>
            <a:ext cx="3048432" cy="1742679"/>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854"/>
              <a:buFont typeface="Arial"/>
              <a:buNone/>
            </a:pPr>
            <a:r>
              <a:rPr b="1" i="0" lang="en-US" sz="854" u="none" cap="none" strike="noStrike">
                <a:solidFill>
                  <a:srgbClr val="000000"/>
                </a:solidFill>
                <a:latin typeface="Arial"/>
                <a:ea typeface="Arial"/>
                <a:cs typeface="Arial"/>
                <a:sym typeface="Arial"/>
              </a:rPr>
              <a:t>Potential Impact</a:t>
            </a:r>
            <a:endParaRPr b="0" i="0" sz="1400" u="none" cap="none" strike="noStrike">
              <a:solidFill>
                <a:srgbClr val="000000"/>
              </a:solidFill>
              <a:latin typeface="Arial"/>
              <a:ea typeface="Arial"/>
              <a:cs typeface="Arial"/>
              <a:sym typeface="Arial"/>
            </a:endParaRPr>
          </a:p>
          <a:p>
            <a:pPr indent="-193673" lvl="0" marL="278892" marR="0" rtl="0" algn="l">
              <a:lnSpc>
                <a:spcPct val="100000"/>
              </a:lnSpc>
              <a:spcBef>
                <a:spcPts val="0"/>
              </a:spcBef>
              <a:spcAft>
                <a:spcPts val="0"/>
              </a:spcAft>
              <a:buClr>
                <a:srgbClr val="353535"/>
              </a:buClr>
              <a:buSzPts val="893"/>
              <a:buFont typeface="Helvetica Neue"/>
              <a:buChar char="•"/>
            </a:pPr>
            <a:r>
              <a:rPr b="0" i="0" lang="en-US" sz="893" u="none" cap="none" strike="noStrike">
                <a:solidFill>
                  <a:srgbClr val="353535"/>
                </a:solidFill>
                <a:latin typeface="Helvetica Neue"/>
                <a:ea typeface="Helvetica Neue"/>
                <a:cs typeface="Helvetica Neue"/>
                <a:sym typeface="Helvetica Neue"/>
              </a:rPr>
              <a:t>Jika kita fokus untuk terus monitor kelompok High Spender, kita akan tetap mendapatkan potensial GMV sebesar IDR 176 Juta, sedangkan untuk kelompok Mid Spender sebesar IDR 66 Juta</a:t>
            </a:r>
            <a:endParaRPr b="0" i="0" sz="1400" u="none" cap="none" strike="noStrike">
              <a:solidFill>
                <a:srgbClr val="000000"/>
              </a:solidFill>
              <a:latin typeface="Arial"/>
              <a:ea typeface="Arial"/>
              <a:cs typeface="Arial"/>
              <a:sym typeface="Arial"/>
            </a:endParaRPr>
          </a:p>
          <a:p>
            <a:pPr indent="-193673" lvl="0" marL="278892" marR="0" rtl="0" algn="l">
              <a:lnSpc>
                <a:spcPct val="100000"/>
              </a:lnSpc>
              <a:spcBef>
                <a:spcPts val="0"/>
              </a:spcBef>
              <a:spcAft>
                <a:spcPts val="0"/>
              </a:spcAft>
              <a:buClr>
                <a:srgbClr val="353535"/>
              </a:buClr>
              <a:buSzPts val="893"/>
              <a:buFont typeface="Helvetica Neue"/>
              <a:buChar char="•"/>
            </a:pPr>
            <a:r>
              <a:rPr b="0" i="0" lang="en-US" sz="893" u="none" cap="none" strike="noStrike">
                <a:solidFill>
                  <a:srgbClr val="353535"/>
                </a:solidFill>
                <a:latin typeface="Helvetica Neue"/>
                <a:ea typeface="Helvetica Neue"/>
                <a:cs typeface="Helvetica Neue"/>
                <a:sym typeface="Helvetica Neue"/>
              </a:rPr>
              <a:t>Jika kita dapat optimasi promo yang di spend untuk Mid Spender (dengan asumsi reduksi 50%)m kita dapat melakukan reduksi cost sebesar IDR 50 Juta</a:t>
            </a:r>
            <a:endParaRPr b="0" i="0" sz="732" u="none" cap="none" strike="noStrike">
              <a:solidFill>
                <a:srgbClr val="000000"/>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32"/>
              <a:buFont typeface="Arial"/>
              <a:buNone/>
            </a:pPr>
            <a:r>
              <a:t/>
            </a:r>
            <a:endParaRPr b="0" i="0" sz="732" u="none" cap="none" strike="noStrike">
              <a:solidFill>
                <a:srgbClr val="000000"/>
              </a:solidFill>
              <a:latin typeface="Roboto Light"/>
              <a:ea typeface="Roboto Light"/>
              <a:cs typeface="Roboto Light"/>
              <a:sym typeface="Roboto Light"/>
            </a:endParaRPr>
          </a:p>
        </p:txBody>
      </p:sp>
      <p:sp>
        <p:nvSpPr>
          <p:cNvPr id="201" name="Google Shape;201;p10"/>
          <p:cNvSpPr txBox="1"/>
          <p:nvPr/>
        </p:nvSpPr>
        <p:spPr>
          <a:xfrm>
            <a:off x="4655999" y="4772700"/>
            <a:ext cx="4488000" cy="354000"/>
          </a:xfrm>
          <a:prstGeom prst="rect">
            <a:avLst/>
          </a:prstGeom>
          <a:noFill/>
          <a:ln>
            <a:noFill/>
          </a:ln>
        </p:spPr>
        <p:txBody>
          <a:bodyPr anchorCtr="0" anchor="t" bIns="91400" lIns="91400" spcFirstLastPara="1" rIns="91400" wrap="square" tIns="91400">
            <a:spAutoFit/>
          </a:bodyPr>
          <a:lstStyle/>
          <a:p>
            <a:pPr indent="0" lvl="0" marL="0" marR="0" rtl="0" algn="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Untuk selengkapnya, dapat melihat jupyter notebook </a:t>
            </a:r>
            <a:r>
              <a:rPr b="0" i="0" lang="en-US" sz="1100" u="sng" cap="none" strike="noStrike">
                <a:solidFill>
                  <a:schemeClr val="hlink"/>
                </a:solidFill>
                <a:latin typeface="Arial"/>
                <a:ea typeface="Arial"/>
                <a:cs typeface="Arial"/>
                <a:sym typeface="Arial"/>
                <a:hlinkClick r:id="rId3"/>
              </a:rPr>
              <a:t>disini</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descr="Google Shape;221;p47" id="206" name="Google Shape;206;p11"/>
          <p:cNvPicPr preferRelativeResize="0"/>
          <p:nvPr/>
        </p:nvPicPr>
        <p:blipFill rotWithShape="1">
          <a:blip r:embed="rId3">
            <a:alphaModFix/>
          </a:blip>
          <a:srcRect b="0" l="26788" r="43721" t="0"/>
          <a:stretch/>
        </p:blipFill>
        <p:spPr>
          <a:xfrm>
            <a:off x="287300" y="0"/>
            <a:ext cx="2275191" cy="5143502"/>
          </a:xfrm>
          <a:prstGeom prst="rect">
            <a:avLst/>
          </a:prstGeom>
          <a:noFill/>
          <a:ln>
            <a:noFill/>
          </a:ln>
        </p:spPr>
      </p:pic>
      <p:sp>
        <p:nvSpPr>
          <p:cNvPr id="207" name="Google Shape;207;p11"/>
          <p:cNvSpPr/>
          <p:nvPr/>
        </p:nvSpPr>
        <p:spPr>
          <a:xfrm>
            <a:off x="127679" y="4822340"/>
            <a:ext cx="126435" cy="127001"/>
          </a:xfrm>
          <a:custGeom>
            <a:rect b="b" l="l" r="r" t="t"/>
            <a:pathLst>
              <a:path extrusionOk="0" h="21600" w="21600">
                <a:moveTo>
                  <a:pt x="10800" y="0"/>
                </a:moveTo>
                <a:cubicBezTo>
                  <a:pt x="16772" y="27"/>
                  <a:pt x="21600" y="4854"/>
                  <a:pt x="21600" y="10800"/>
                </a:cubicBezTo>
                <a:cubicBezTo>
                  <a:pt x="21600" y="16746"/>
                  <a:pt x="16772" y="21573"/>
                  <a:pt x="10800" y="21600"/>
                </a:cubicBezTo>
                <a:cubicBezTo>
                  <a:pt x="4828" y="21573"/>
                  <a:pt x="0" y="16746"/>
                  <a:pt x="0" y="10800"/>
                </a:cubicBezTo>
                <a:cubicBezTo>
                  <a:pt x="0" y="4854"/>
                  <a:pt x="4828" y="27"/>
                  <a:pt x="10800" y="0"/>
                </a:cubicBez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1"/>
          <p:cNvSpPr/>
          <p:nvPr/>
        </p:nvSpPr>
        <p:spPr>
          <a:xfrm>
            <a:off x="127679" y="4600575"/>
            <a:ext cx="126435" cy="127000"/>
          </a:xfrm>
          <a:custGeom>
            <a:rect b="b" l="l" r="r" t="t"/>
            <a:pathLst>
              <a:path extrusionOk="0" h="21600" w="21600">
                <a:moveTo>
                  <a:pt x="10800" y="0"/>
                </a:moveTo>
                <a:cubicBezTo>
                  <a:pt x="16772" y="27"/>
                  <a:pt x="21600" y="4854"/>
                  <a:pt x="21600" y="10800"/>
                </a:cubicBezTo>
                <a:cubicBezTo>
                  <a:pt x="21600" y="16746"/>
                  <a:pt x="16772" y="21573"/>
                  <a:pt x="10800" y="21600"/>
                </a:cubicBezTo>
                <a:cubicBezTo>
                  <a:pt x="4828" y="21573"/>
                  <a:pt x="0" y="16746"/>
                  <a:pt x="0" y="10800"/>
                </a:cubicBezTo>
                <a:cubicBezTo>
                  <a:pt x="0" y="4854"/>
                  <a:pt x="4828" y="27"/>
                  <a:pt x="10800" y="0"/>
                </a:cubicBez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1"/>
          <p:cNvSpPr txBox="1"/>
          <p:nvPr/>
        </p:nvSpPr>
        <p:spPr>
          <a:xfrm>
            <a:off x="4018000" y="2303987"/>
            <a:ext cx="3555901" cy="533401"/>
          </a:xfrm>
          <a:prstGeom prst="rect">
            <a:avLst/>
          </a:prstGeom>
          <a:noFill/>
          <a:ln>
            <a:noFill/>
          </a:ln>
        </p:spPr>
        <p:txBody>
          <a:bodyPr anchorCtr="0" anchor="ctr" bIns="0" lIns="0" spcFirstLastPara="1" rIns="0" wrap="square" tIns="0">
            <a:spAutoFit/>
          </a:bodyPr>
          <a:lstStyle/>
          <a:p>
            <a:pPr indent="0" lvl="0" marL="0" marR="0" rtl="0" algn="ctr">
              <a:lnSpc>
                <a:spcPct val="132571"/>
              </a:lnSpc>
              <a:spcBef>
                <a:spcPts val="0"/>
              </a:spcBef>
              <a:spcAft>
                <a:spcPts val="0"/>
              </a:spcAft>
              <a:buClr>
                <a:srgbClr val="01949E"/>
              </a:buClr>
              <a:buSzPts val="3500"/>
              <a:buFont typeface="Montserrat"/>
              <a:buNone/>
            </a:pPr>
            <a:r>
              <a:rPr b="1" i="0" lang="en-US" sz="3500" u="none" cap="none" strike="noStrike">
                <a:solidFill>
                  <a:srgbClr val="01949E"/>
                </a:solidFill>
                <a:latin typeface="Montserrat"/>
                <a:ea typeface="Montserrat"/>
                <a:cs typeface="Montserrat"/>
                <a:sym typeface="Montserrat"/>
              </a:rPr>
              <a:t>Terima </a:t>
            </a:r>
            <a:r>
              <a:rPr b="1" i="0" lang="en-US" sz="3500" u="none" cap="none" strike="noStrike">
                <a:solidFill>
                  <a:srgbClr val="0C0C0C"/>
                </a:solidFill>
                <a:latin typeface="Montserrat"/>
                <a:ea typeface="Montserrat"/>
                <a:cs typeface="Montserrat"/>
                <a:sym typeface="Montserrat"/>
              </a:rPr>
              <a:t>Kasih!</a:t>
            </a:r>
            <a:endParaRPr b="0" i="0" sz="1400" u="none" cap="none" strike="noStrike">
              <a:solidFill>
                <a:srgbClr val="000000"/>
              </a:solidFill>
              <a:latin typeface="Arial"/>
              <a:ea typeface="Arial"/>
              <a:cs typeface="Arial"/>
              <a:sym typeface="Arial"/>
            </a:endParaRPr>
          </a:p>
        </p:txBody>
      </p:sp>
      <p:sp>
        <p:nvSpPr>
          <p:cNvPr id="210" name="Google Shape;210;p11"/>
          <p:cNvSpPr txBox="1"/>
          <p:nvPr/>
        </p:nvSpPr>
        <p:spPr>
          <a:xfrm rot="-5406557">
            <a:off x="-372439" y="448965"/>
            <a:ext cx="1101002" cy="203201"/>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Clr>
                <a:srgbClr val="FFFFFF"/>
              </a:buClr>
              <a:buSzPts val="1300"/>
              <a:buFont typeface="Poppins Medium"/>
              <a:buNone/>
            </a:pPr>
            <a:r>
              <a:rPr b="0" i="0" lang="en-US" sz="1300" u="none" cap="none" strike="noStrike">
                <a:solidFill>
                  <a:srgbClr val="FFFFFF"/>
                </a:solidFill>
                <a:latin typeface="Poppins Medium"/>
                <a:ea typeface="Poppins Medium"/>
                <a:cs typeface="Poppins Medium"/>
                <a:sym typeface="Poppins Medium"/>
              </a:rPr>
              <a:t>Your Logo</a:t>
            </a:r>
            <a:endParaRPr b="0" i="0" sz="1400" u="none" cap="none" strike="noStrike">
              <a:solidFill>
                <a:srgbClr val="000000"/>
              </a:solidFill>
              <a:latin typeface="Arial"/>
              <a:ea typeface="Arial"/>
              <a:cs typeface="Arial"/>
              <a:sym typeface="Arial"/>
            </a:endParaRPr>
          </a:p>
        </p:txBody>
      </p:sp>
      <p:sp>
        <p:nvSpPr>
          <p:cNvPr id="211" name="Google Shape;211;p11"/>
          <p:cNvSpPr/>
          <p:nvPr/>
        </p:nvSpPr>
        <p:spPr>
          <a:xfrm>
            <a:off x="-2" y="0"/>
            <a:ext cx="387235" cy="5141406"/>
          </a:xfrm>
          <a:prstGeom prst="rect">
            <a:avLst/>
          </a:prstGeom>
          <a:solidFill>
            <a:srgbClr val="01949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27;p47" id="212" name="Google Shape;212;p11"/>
          <p:cNvPicPr preferRelativeResize="0"/>
          <p:nvPr/>
        </p:nvPicPr>
        <p:blipFill rotWithShape="1">
          <a:blip r:embed="rId4">
            <a:alphaModFix/>
          </a:blip>
          <a:srcRect b="0" l="0" r="0" t="0"/>
          <a:stretch/>
        </p:blipFill>
        <p:spPr>
          <a:xfrm>
            <a:off x="8098090" y="125410"/>
            <a:ext cx="907345" cy="3508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